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5" r:id="rId4"/>
    <p:sldMasterId id="2147483825" r:id="rId5"/>
    <p:sldMasterId id="2147483854" r:id="rId6"/>
    <p:sldMasterId id="2147483877" r:id="rId7"/>
  </p:sldMasterIdLst>
  <p:notesMasterIdLst>
    <p:notesMasterId r:id="rId21"/>
  </p:notesMasterIdLst>
  <p:handoutMasterIdLst>
    <p:handoutMasterId r:id="rId22"/>
  </p:handoutMasterIdLst>
  <p:sldIdLst>
    <p:sldId id="570" r:id="rId8"/>
    <p:sldId id="571" r:id="rId9"/>
    <p:sldId id="572" r:id="rId10"/>
    <p:sldId id="580" r:id="rId11"/>
    <p:sldId id="582" r:id="rId12"/>
    <p:sldId id="575" r:id="rId13"/>
    <p:sldId id="574" r:id="rId14"/>
    <p:sldId id="573" r:id="rId15"/>
    <p:sldId id="576" r:id="rId16"/>
    <p:sldId id="577" r:id="rId17"/>
    <p:sldId id="578" r:id="rId18"/>
    <p:sldId id="440" r:id="rId19"/>
    <p:sldId id="581" r:id="rId2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78">
          <p15:clr>
            <a:srgbClr val="A4A3A4"/>
          </p15:clr>
        </p15:guide>
        <p15:guide id="2" orient="horz" pos="281">
          <p15:clr>
            <a:srgbClr val="A4A3A4"/>
          </p15:clr>
        </p15:guide>
        <p15:guide id="3" orient="horz" pos="689">
          <p15:clr>
            <a:srgbClr val="A4A3A4"/>
          </p15:clr>
        </p15:guide>
        <p15:guide id="4" pos="4728">
          <p15:clr>
            <a:srgbClr val="A4A3A4"/>
          </p15:clr>
        </p15:guide>
        <p15:guide id="5" pos="217">
          <p15:clr>
            <a:srgbClr val="A4A3A4"/>
          </p15:clr>
        </p15:guide>
        <p15:guide id="6" pos="5543">
          <p15:clr>
            <a:srgbClr val="A4A3A4"/>
          </p15:clr>
        </p15:guide>
        <p15:guide id="7" pos="409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tup" initials="S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E4BE"/>
    <a:srgbClr val="E44589"/>
    <a:srgbClr val="61ACC9"/>
    <a:srgbClr val="8B3E74"/>
    <a:srgbClr val="5B14C4"/>
    <a:srgbClr val="53565A"/>
    <a:srgbClr val="0089B1"/>
    <a:srgbClr val="8B0000"/>
    <a:srgbClr val="6E6259"/>
    <a:srgbClr val="0D73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50" autoAdjust="0"/>
    <p:restoredTop sz="74950" autoAdjust="0"/>
  </p:normalViewPr>
  <p:slideViewPr>
    <p:cSldViewPr snapToGrid="0">
      <p:cViewPr>
        <p:scale>
          <a:sx n="134" d="100"/>
          <a:sy n="134" d="100"/>
        </p:scale>
        <p:origin x="-1170" y="1410"/>
      </p:cViewPr>
      <p:guideLst>
        <p:guide orient="horz" pos="4178"/>
        <p:guide orient="horz" pos="281"/>
        <p:guide orient="horz" pos="689"/>
        <p:guide pos="4728"/>
        <p:guide pos="217"/>
        <p:guide pos="5543"/>
        <p:guide pos="409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8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commentAuthors" Target="comment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E2142-8310-5C4B-8DAA-924667C694BF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66E32C-7160-FD44-A564-463931A37DE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735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BAC39-B150-0E40-9310-2632AB3BFCB3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3A5F2-2DF9-1D48-A4E2-5D75BCCC51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332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3A5F2-2DF9-1D48-A4E2-5D75BCCC510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378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Introduce to Cordonel Service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Please “Hold questions in the top of your head” until end of presentation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3A5F2-2DF9-1D48-A4E2-5D75BCCC510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539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Before we go into detail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noProof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To get a feeling</a:t>
            </a:r>
            <a:r>
              <a:rPr lang="en-US" baseline="0" noProof="0" dirty="0" smtClean="0"/>
              <a:t> for the system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noProof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3A5F2-2DF9-1D48-A4E2-5D75BCCC510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63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lue-aqua titl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5434"/>
            <a:ext cx="9143999" cy="358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rgbClr val="53565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0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53565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96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90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photo)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72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76671" y="1600200"/>
            <a:ext cx="3429000" cy="3778873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53006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2 column)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47472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5376672" y="1600199"/>
            <a:ext cx="3429000" cy="469087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 rot="5400000">
            <a:off x="2862072" y="3944145"/>
            <a:ext cx="4691512" cy="1588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193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chart)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347472" y="3090671"/>
            <a:ext cx="3200400" cy="3200400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347472" y="1600199"/>
            <a:ext cx="8458200" cy="137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3886200" y="3090672"/>
            <a:ext cx="4919472" cy="32004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347472" y="2971800"/>
            <a:ext cx="8458200" cy="9072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554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title only)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612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ell Gosset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lue-aqua divider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6" y="357"/>
            <a:ext cx="9143047" cy="68572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2514600"/>
            <a:ext cx="7772400" cy="1362075"/>
          </a:xfrm>
        </p:spPr>
        <p:txBody>
          <a:bodyPr vert="horz" lIns="0" tIns="45720" rIns="0" bIns="45720" rtlCol="0" anchor="t" anchorCtr="0">
            <a:noAutofit/>
          </a:bodyPr>
          <a:lstStyle>
            <a:lvl1pPr>
              <a:lnSpc>
                <a:spcPts val="6500"/>
              </a:lnSpc>
              <a:defRPr lang="en-US" sz="4600" b="0" dirty="0">
                <a:solidFill>
                  <a:srgbClr val="53565A"/>
                </a:solidFill>
              </a:defRPr>
            </a:lvl1pPr>
          </a:lstStyle>
          <a:p>
            <a:pPr lvl="0">
              <a:lnSpc>
                <a:spcPts val="5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284123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08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114799"/>
            <a:ext cx="9144000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16458"/>
            <a:ext cx="9143992" cy="3535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0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96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 (2 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114799"/>
            <a:ext cx="3507153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507153" y="4114799"/>
            <a:ext cx="5636847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16458"/>
            <a:ext cx="9143992" cy="3535677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0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5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 (no 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696"/>
            <a:ext cx="9143046" cy="62416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0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96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90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72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76671" y="1600200"/>
            <a:ext cx="3429000" cy="3778873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53006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47472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5376672" y="1600199"/>
            <a:ext cx="3429000" cy="469087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 rot="5400000">
            <a:off x="2862072" y="3944145"/>
            <a:ext cx="4691512" cy="1588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193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347472" y="3090671"/>
            <a:ext cx="3200400" cy="3200400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347472" y="1600199"/>
            <a:ext cx="8458200" cy="137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3886200" y="3090672"/>
            <a:ext cx="4919472" cy="32004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347472" y="2971800"/>
            <a:ext cx="8458200" cy="9072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554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title onl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612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357"/>
            <a:ext cx="9143046" cy="6857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2514600"/>
            <a:ext cx="7772400" cy="1362075"/>
          </a:xfrm>
        </p:spPr>
        <p:txBody>
          <a:bodyPr vert="horz" lIns="0" tIns="45720" rIns="0" bIns="45720" rtlCol="0" anchor="t" anchorCtr="0">
            <a:noAutofit/>
          </a:bodyPr>
          <a:lstStyle>
            <a:lvl1pPr>
              <a:lnSpc>
                <a:spcPts val="6500"/>
              </a:lnSpc>
              <a:defRPr lang="en-US" sz="4600" b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ts val="5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284123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08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4135208"/>
            <a:ext cx="7772400" cy="14700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bg1"/>
                </a:solidFill>
              </a:rPr>
              <a:t>Click to edit Master title style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513107"/>
            <a:ext cx="2133600" cy="2354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>
              <a:buFont typeface="Arial"/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‹Nr.›</a:t>
            </a:fld>
            <a:endParaRPr lang="en-US" dirty="0">
              <a:solidFill>
                <a:srgbClr val="003595"/>
              </a:solidFill>
            </a:endParaRPr>
          </a:p>
        </p:txBody>
      </p:sp>
      <p:pic>
        <p:nvPicPr>
          <p:cNvPr id="3" name="Picture 2" descr="2015SensusPPTMaster-1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912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SensusPPTMaster-1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135208"/>
            <a:ext cx="7772400" cy="14700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Thank You.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513107"/>
            <a:ext cx="2133600" cy="2354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>
              <a:buFont typeface="Arial"/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‹Nr.›</a:t>
            </a:fld>
            <a:endParaRPr lang="en-US" dirty="0">
              <a:solidFill>
                <a:srgbClr val="003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8374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Bell Gosset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lue-aqua titl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585434"/>
            <a:ext cx="9143999" cy="358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rgbClr val="53565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1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53565A"/>
                </a:solidFill>
              </a:defRPr>
            </a:lvl1pPr>
            <a:lvl2pPr marL="45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5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60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Bell Gosset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4084970" y="6404428"/>
            <a:ext cx="895403" cy="45357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139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114799"/>
            <a:ext cx="9144000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16458"/>
            <a:ext cx="9143992" cy="3535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0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675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 (2 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114799"/>
            <a:ext cx="3507153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507153" y="4114799"/>
            <a:ext cx="5636847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16458"/>
            <a:ext cx="9143992" cy="3535677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0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792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 (no 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696"/>
            <a:ext cx="9143046" cy="62416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0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11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455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72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76671" y="1600200"/>
            <a:ext cx="3429000" cy="3778873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7881745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47472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5376672" y="1600199"/>
            <a:ext cx="3429000" cy="469087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 rot="5400000">
            <a:off x="2862072" y="3944145"/>
            <a:ext cx="4691512" cy="1588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6389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347472" y="3090671"/>
            <a:ext cx="3200400" cy="3200400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347472" y="1600199"/>
            <a:ext cx="8458200" cy="137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3886200" y="3090672"/>
            <a:ext cx="4919472" cy="32004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347472" y="2971800"/>
            <a:ext cx="8458200" cy="9072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1554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title onl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626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357"/>
            <a:ext cx="9143046" cy="6857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2514600"/>
            <a:ext cx="7772400" cy="1362075"/>
          </a:xfrm>
        </p:spPr>
        <p:txBody>
          <a:bodyPr vert="horz" lIns="0" tIns="45720" rIns="0" bIns="45720" rtlCol="0" anchor="t" anchorCtr="0">
            <a:noAutofit/>
          </a:bodyPr>
          <a:lstStyle>
            <a:lvl1pPr>
              <a:lnSpc>
                <a:spcPts val="6500"/>
              </a:lnSpc>
              <a:defRPr lang="en-US" sz="4600" b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ts val="5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284123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049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4135208"/>
            <a:ext cx="7772400" cy="14700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bg1"/>
                </a:solidFill>
              </a:rPr>
              <a:t>Click to edit Master title style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513107"/>
            <a:ext cx="2133600" cy="2354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>
              <a:buFont typeface="Arial"/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‹Nr.›</a:t>
            </a:fld>
            <a:endParaRPr lang="en-US" dirty="0">
              <a:solidFill>
                <a:srgbClr val="003595"/>
              </a:solidFill>
            </a:endParaRPr>
          </a:p>
        </p:txBody>
      </p:sp>
      <p:pic>
        <p:nvPicPr>
          <p:cNvPr id="3" name="Picture 2" descr="2015SensusPPTMaster-1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621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SensusPPTMaster-1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135208"/>
            <a:ext cx="7772400" cy="14700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Thank You.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513107"/>
            <a:ext cx="2133600" cy="2354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>
              <a:buFont typeface="Arial"/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‹Nr.›</a:t>
            </a:fld>
            <a:endParaRPr lang="en-US" dirty="0">
              <a:solidFill>
                <a:srgbClr val="003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6712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orp-slid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95321"/>
            <a:ext cx="9144000" cy="462679"/>
          </a:xfrm>
          <a:prstGeom prst="rect">
            <a:avLst/>
          </a:prstGeom>
        </p:spPr>
      </p:pic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57200" y="999744"/>
            <a:ext cx="8229600" cy="5007669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000"/>
              </a:spcBef>
              <a:buClr>
                <a:srgbClr val="5FAD42"/>
              </a:buClr>
              <a:buFont typeface="Wingdings" pitchFamily="2" charset="2"/>
              <a:buChar char="§"/>
              <a:defRPr sz="2000" b="1">
                <a:solidFill>
                  <a:srgbClr val="08215C"/>
                </a:solidFill>
                <a:latin typeface="Arial" pitchFamily="34" charset="0"/>
                <a:cs typeface="Arial" pitchFamily="34" charset="0"/>
              </a:defRPr>
            </a:lvl1pPr>
            <a:lvl2pPr marL="569913" indent="-225425">
              <a:spcBef>
                <a:spcPts val="1000"/>
              </a:spcBef>
              <a:buClr>
                <a:srgbClr val="5FAD42"/>
              </a:buClr>
              <a:defRPr sz="1800">
                <a:solidFill>
                  <a:srgbClr val="08215C"/>
                </a:solidFill>
                <a:latin typeface="Arial" pitchFamily="34" charset="0"/>
                <a:cs typeface="Arial" pitchFamily="34" charset="0"/>
              </a:defRPr>
            </a:lvl2pPr>
            <a:lvl3pPr marL="855663" indent="-227013">
              <a:spcBef>
                <a:spcPts val="1000"/>
              </a:spcBef>
              <a:buClr>
                <a:srgbClr val="5FAD42"/>
              </a:buClr>
              <a:buFont typeface="Arial" pitchFamily="34" charset="0"/>
              <a:buChar char="•"/>
              <a:defRPr sz="1600">
                <a:solidFill>
                  <a:srgbClr val="08215C"/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rgbClr val="5FAD42"/>
              </a:buClr>
              <a:buNone/>
              <a:defRPr sz="1600">
                <a:latin typeface="Arial" pitchFamily="34" charset="0"/>
                <a:cs typeface="Arial" pitchFamily="34" charset="0"/>
              </a:defRPr>
            </a:lvl4pPr>
            <a:lvl5pPr>
              <a:buClr>
                <a:srgbClr val="5FAD42"/>
              </a:buClr>
              <a:buNone/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177102"/>
            <a:ext cx="8229600" cy="62757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>
                <a:solidFill>
                  <a:srgbClr val="0821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0" y="869907"/>
            <a:ext cx="9144000" cy="0"/>
          </a:xfrm>
          <a:prstGeom prst="line">
            <a:avLst/>
          </a:prstGeom>
          <a:ln w="57150">
            <a:solidFill>
              <a:srgbClr val="5FAD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19361" y="6503549"/>
            <a:ext cx="16824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C1320E9F-EB47-421C-B7BD-5CEF8E8CB3B5}" type="slidenum">
              <a:rPr lang="en-US" sz="1000">
                <a:solidFill>
                  <a:prstClr val="white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sz="10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15326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114799"/>
            <a:ext cx="9144000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616460"/>
            <a:ext cx="9143992" cy="3535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2"/>
            <a:ext cx="7772400" cy="1470025"/>
          </a:xfrm>
        </p:spPr>
        <p:txBody>
          <a:bodyPr/>
          <a:lstStyle>
            <a:lvl1pPr>
              <a:lnSpc>
                <a:spcPts val="3750"/>
              </a:lnSpc>
              <a:defRPr sz="345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2"/>
            <a:ext cx="4224528" cy="422029"/>
          </a:xfrm>
        </p:spPr>
        <p:txBody>
          <a:bodyPr/>
          <a:lstStyle>
            <a:lvl1pPr marL="0" indent="0" algn="l">
              <a:buNone/>
              <a:defRPr sz="1050" cap="all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8"/>
            <a:ext cx="3175000" cy="390525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50">
                <a:solidFill>
                  <a:schemeClr val="tx1"/>
                </a:solidFill>
              </a:defRPr>
            </a:lvl3pPr>
            <a:lvl4pPr>
              <a:defRPr sz="1050">
                <a:solidFill>
                  <a:schemeClr val="tx1"/>
                </a:solidFill>
              </a:defRPr>
            </a:lvl4pPr>
            <a:lvl5pPr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444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 (2 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" y="4114799"/>
            <a:ext cx="3507153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507154" y="4114799"/>
            <a:ext cx="5636847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616460"/>
            <a:ext cx="9143992" cy="3535677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347472" y="1737362"/>
            <a:ext cx="7772400" cy="1470025"/>
          </a:xfrm>
        </p:spPr>
        <p:txBody>
          <a:bodyPr/>
          <a:lstStyle>
            <a:lvl1pPr>
              <a:lnSpc>
                <a:spcPts val="3750"/>
              </a:lnSpc>
              <a:defRPr sz="345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2"/>
            <a:ext cx="4224528" cy="422029"/>
          </a:xfrm>
        </p:spPr>
        <p:txBody>
          <a:bodyPr/>
          <a:lstStyle>
            <a:lvl1pPr marL="0" indent="0" algn="l">
              <a:buNone/>
              <a:defRPr sz="1050" cap="all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8"/>
            <a:ext cx="3175000" cy="390525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50">
                <a:solidFill>
                  <a:schemeClr val="tx1"/>
                </a:solidFill>
              </a:defRPr>
            </a:lvl3pPr>
            <a:lvl4pPr>
              <a:defRPr sz="1050">
                <a:solidFill>
                  <a:schemeClr val="tx1"/>
                </a:solidFill>
              </a:defRPr>
            </a:lvl4pPr>
            <a:lvl5pPr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516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 (no 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696"/>
            <a:ext cx="9143046" cy="62416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2"/>
            <a:ext cx="7772400" cy="1470025"/>
          </a:xfrm>
        </p:spPr>
        <p:txBody>
          <a:bodyPr/>
          <a:lstStyle>
            <a:lvl1pPr>
              <a:lnSpc>
                <a:spcPts val="3750"/>
              </a:lnSpc>
              <a:defRPr sz="345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2"/>
            <a:ext cx="4224528" cy="422029"/>
          </a:xfrm>
        </p:spPr>
        <p:txBody>
          <a:bodyPr/>
          <a:lstStyle>
            <a:lvl1pPr marL="0" indent="0" algn="l">
              <a:buNone/>
              <a:defRPr sz="1050" cap="all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8"/>
            <a:ext cx="3175000" cy="390525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50">
                <a:solidFill>
                  <a:schemeClr val="tx1"/>
                </a:solidFill>
              </a:defRPr>
            </a:lvl3pPr>
            <a:lvl4pPr>
              <a:defRPr sz="1050">
                <a:solidFill>
                  <a:schemeClr val="tx1"/>
                </a:solidFill>
              </a:defRPr>
            </a:lvl4pPr>
            <a:lvl5pPr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333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9771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73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76671" y="1600202"/>
            <a:ext cx="3429000" cy="3778873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141349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47473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5376672" y="1600199"/>
            <a:ext cx="3429000" cy="469087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 rot="5400000">
            <a:off x="2862072" y="3944146"/>
            <a:ext cx="4691512" cy="1588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9265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347472" y="3090671"/>
            <a:ext cx="3200400" cy="32004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347472" y="1600199"/>
            <a:ext cx="8458200" cy="137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3886200" y="3090672"/>
            <a:ext cx="4919472" cy="32004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347472" y="2971800"/>
            <a:ext cx="8458200" cy="9072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8187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title onl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7296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357"/>
            <a:ext cx="9143046" cy="6857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2514602"/>
            <a:ext cx="7772400" cy="1362075"/>
          </a:xfrm>
        </p:spPr>
        <p:txBody>
          <a:bodyPr vert="horz" lIns="0" tIns="45720" rIns="0" bIns="45720" rtlCol="0" anchor="t" anchorCtr="0">
            <a:noAutofit/>
          </a:bodyPr>
          <a:lstStyle>
            <a:lvl1pPr>
              <a:lnSpc>
                <a:spcPts val="4875"/>
              </a:lnSpc>
              <a:defRPr lang="en-US" sz="3450" b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ts val="375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F2F8E5-1108-0A46-83A0-852BF6A1A522}" type="slidenum">
              <a:rPr lang="en-US" smtClean="0">
                <a:solidFill>
                  <a:prstClr val="white"/>
                </a:solidFill>
              </a:rPr>
              <a:pPr/>
              <a:t>‹Nr.›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284123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05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4135210"/>
            <a:ext cx="7772400" cy="14700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bg1"/>
                </a:solidFill>
              </a:rPr>
              <a:t>Click to edit Master title style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513109"/>
            <a:ext cx="2133600" cy="2354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>
              <a:buFont typeface="Arial"/>
              <a:buNone/>
              <a:defRPr sz="900">
                <a:solidFill>
                  <a:schemeClr val="tx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‹Nr.›</a:t>
            </a:fld>
            <a:endParaRPr lang="en-US" dirty="0">
              <a:solidFill>
                <a:srgbClr val="003595"/>
              </a:solidFill>
            </a:endParaRPr>
          </a:p>
        </p:txBody>
      </p:sp>
      <p:pic>
        <p:nvPicPr>
          <p:cNvPr id="3" name="Picture 2" descr="2015SensusPPTMaster-1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508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SensusPPTMaster-1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135210"/>
            <a:ext cx="7772400" cy="14700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Thank You.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513109"/>
            <a:ext cx="2133600" cy="2354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>
              <a:buFont typeface="Arial"/>
              <a:buNone/>
              <a:defRPr sz="900">
                <a:solidFill>
                  <a:schemeClr val="tx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‹Nr.›</a:t>
            </a:fld>
            <a:endParaRPr lang="en-US" dirty="0">
              <a:solidFill>
                <a:srgbClr val="003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3637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17695" y="6409682"/>
            <a:ext cx="694543" cy="295446"/>
          </a:xfrm>
          <a:prstGeom prst="rect">
            <a:avLst/>
          </a:prstGeom>
        </p:spPr>
        <p:txBody>
          <a:bodyPr/>
          <a:lstStyle/>
          <a:p>
            <a:fld id="{DBB7AAF5-33F0-4B58-A1C9-CCD8647169D1}" type="datetime5">
              <a:rPr lang="en-US" smtClean="0">
                <a:solidFill>
                  <a:prstClr val="black"/>
                </a:solidFill>
              </a:rPr>
              <a:pPr/>
              <a:t>16-Apr-21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4646" y="6409682"/>
            <a:ext cx="1363049" cy="29544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smtClean="0">
                <a:solidFill>
                  <a:prstClr val="black"/>
                </a:solidFill>
              </a:rPr>
              <a:t>CONFIDENTIAL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671D-83BC-494D-9316-26F47E5B750A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7417900" y="92608"/>
            <a:ext cx="1273821" cy="919472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GB" dirty="0"/>
              <a:t>Company Logo</a:t>
            </a:r>
            <a:br>
              <a:rPr lang="en-GB" dirty="0"/>
            </a:br>
            <a:r>
              <a:rPr lang="en-GB" dirty="0"/>
              <a:t>if Required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972000" y="1620000"/>
            <a:ext cx="7200000" cy="4320000"/>
          </a:xfrm>
        </p:spPr>
        <p:txBody>
          <a:bodyPr>
            <a:normAutofit/>
          </a:bodyPr>
          <a:lstStyle>
            <a:lvl1pPr marL="135000" indent="-405000">
              <a:spcAft>
                <a:spcPts val="600"/>
              </a:spcAft>
              <a:buSzPct val="80000"/>
              <a:defRPr sz="2100">
                <a:solidFill>
                  <a:schemeClr val="accent1">
                    <a:lumMod val="75000"/>
                  </a:schemeClr>
                </a:solidFill>
              </a:defRPr>
            </a:lvl1pPr>
            <a:lvl2pPr marL="540000" indent="-270000">
              <a:spcBef>
                <a:spcPts val="450"/>
              </a:spcBef>
              <a:spcAft>
                <a:spcPts val="450"/>
              </a:spcAft>
              <a:defRPr sz="1500">
                <a:solidFill>
                  <a:schemeClr val="accent1">
                    <a:lumMod val="75000"/>
                  </a:schemeClr>
                </a:solidFill>
              </a:defRPr>
            </a:lvl2pPr>
            <a:lvl3pPr marL="809625" indent="-189000">
              <a:spcBef>
                <a:spcPts val="300"/>
              </a:spcBef>
              <a:spcAft>
                <a:spcPts val="300"/>
              </a:spcAft>
              <a:defRPr sz="1050">
                <a:solidFill>
                  <a:schemeClr val="accent1">
                    <a:lumMod val="75000"/>
                  </a:schemeClr>
                </a:solidFill>
              </a:defRPr>
            </a:lvl3pPr>
            <a:lvl4pPr marL="1080000" indent="-108000">
              <a:spcBef>
                <a:spcPts val="150"/>
              </a:spcBef>
              <a:spcAft>
                <a:spcPts val="150"/>
              </a:spcAft>
              <a:defRPr sz="825">
                <a:solidFill>
                  <a:schemeClr val="accent1">
                    <a:lumMod val="75000"/>
                  </a:schemeClr>
                </a:solidFill>
              </a:defRPr>
            </a:lvl4pPr>
            <a:lvl5pPr marL="1350000" indent="-104775">
              <a:spcBef>
                <a:spcPts val="150"/>
              </a:spcBef>
              <a:spcAft>
                <a:spcPts val="150"/>
              </a:spcAft>
              <a:defRPr sz="825">
                <a:solidFill>
                  <a:schemeClr val="accent1">
                    <a:lumMod val="75000"/>
                  </a:schemeClr>
                </a:solidFill>
              </a:defRPr>
            </a:lvl5pPr>
            <a:lvl6pPr marL="1714500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631765" y="92609"/>
            <a:ext cx="5880471" cy="1144379"/>
          </a:xfrm>
        </p:spPr>
        <p:txBody>
          <a:bodyPr/>
          <a:lstStyle>
            <a:lvl1pPr algn="ctr">
              <a:defRPr cap="all" baseline="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8387364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2000" y="1620000"/>
            <a:ext cx="7200000" cy="4320000"/>
          </a:xfrm>
        </p:spPr>
        <p:txBody>
          <a:bodyPr/>
          <a:lstStyle>
            <a:lvl1pPr marL="135000" indent="-405000">
              <a:spcAft>
                <a:spcPts val="600"/>
              </a:spcAft>
              <a:buSzPct val="80000"/>
              <a:defRPr/>
            </a:lvl1pPr>
            <a:lvl2pPr marL="540000" indent="-270000">
              <a:spcBef>
                <a:spcPts val="450"/>
              </a:spcBef>
              <a:spcAft>
                <a:spcPts val="450"/>
              </a:spcAft>
              <a:defRPr/>
            </a:lvl2pPr>
            <a:lvl3pPr marL="809625" indent="-189000">
              <a:spcBef>
                <a:spcPts val="300"/>
              </a:spcBef>
              <a:spcAft>
                <a:spcPts val="300"/>
              </a:spcAft>
              <a:defRPr sz="1050"/>
            </a:lvl3pPr>
            <a:lvl4pPr marL="1080000" indent="-108000">
              <a:spcBef>
                <a:spcPts val="150"/>
              </a:spcBef>
              <a:spcAft>
                <a:spcPts val="150"/>
              </a:spcAft>
              <a:defRPr sz="825"/>
            </a:lvl4pPr>
            <a:lvl5pPr marL="1350000" indent="-104775">
              <a:spcBef>
                <a:spcPts val="150"/>
              </a:spcBef>
              <a:spcAft>
                <a:spcPts val="150"/>
              </a:spcAft>
              <a:defRPr sz="825"/>
            </a:lvl5pPr>
            <a:lvl6pPr marL="1714500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17695" y="6409682"/>
            <a:ext cx="694543" cy="295446"/>
          </a:xfrm>
          <a:prstGeom prst="rect">
            <a:avLst/>
          </a:prstGeom>
        </p:spPr>
        <p:txBody>
          <a:bodyPr/>
          <a:lstStyle/>
          <a:p>
            <a:fld id="{FAE8FC16-0E10-4642-81E2-8E76C24F0E98}" type="datetime5">
              <a:rPr lang="en-GB" smtClean="0">
                <a:solidFill>
                  <a:prstClr val="black"/>
                </a:solidFill>
              </a:rPr>
              <a:pPr/>
              <a:t>16-Apr-21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4646" y="6409682"/>
            <a:ext cx="1363049" cy="295446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CONFIDENTIAL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671D-83BC-494D-9316-26F47E5B750A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7417900" y="92608"/>
            <a:ext cx="1273821" cy="919472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GB" dirty="0"/>
              <a:t>Company Logo</a:t>
            </a:r>
            <a:br>
              <a:rPr lang="en-GB" dirty="0"/>
            </a:br>
            <a:r>
              <a:rPr lang="en-GB" dirty="0"/>
              <a:t>if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8233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Bell Gosset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lue-aqua titl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85434"/>
            <a:ext cx="9143999" cy="358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2"/>
            <a:ext cx="7772400" cy="1470025"/>
          </a:xfrm>
        </p:spPr>
        <p:txBody>
          <a:bodyPr/>
          <a:lstStyle>
            <a:lvl1pPr>
              <a:lnSpc>
                <a:spcPts val="3750"/>
              </a:lnSpc>
              <a:defRPr sz="3450" b="0">
                <a:solidFill>
                  <a:srgbClr val="53565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2"/>
            <a:ext cx="4224528" cy="422029"/>
          </a:xfrm>
        </p:spPr>
        <p:txBody>
          <a:bodyPr/>
          <a:lstStyle>
            <a:lvl1pPr marL="0" indent="0" algn="l">
              <a:buNone/>
              <a:defRPr sz="1050" cap="all">
                <a:solidFill>
                  <a:srgbClr val="53565A"/>
                </a:solidFill>
              </a:defRPr>
            </a:lvl1pPr>
            <a:lvl2pPr marL="342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8"/>
            <a:ext cx="3175000" cy="390525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50">
                <a:solidFill>
                  <a:schemeClr val="tx1"/>
                </a:solidFill>
              </a:defRPr>
            </a:lvl3pPr>
            <a:lvl4pPr>
              <a:defRPr sz="1050">
                <a:solidFill>
                  <a:schemeClr val="tx1"/>
                </a:solidFill>
              </a:defRPr>
            </a:lvl4pPr>
            <a:lvl5pPr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5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511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Bell Gosset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6876145" y="140450"/>
            <a:ext cx="17812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dirty="0">
                <a:solidFill>
                  <a:prstClr val="black"/>
                </a:solidFill>
              </a:rPr>
              <a:t>Genesis/Cordonel </a:t>
            </a:r>
          </a:p>
          <a:p>
            <a:r>
              <a:rPr lang="de-DE" sz="1500" dirty="0">
                <a:solidFill>
                  <a:prstClr val="black"/>
                </a:solidFill>
              </a:rPr>
              <a:t>CL DN40/50</a:t>
            </a:r>
            <a:endParaRPr lang="en-US" sz="1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8947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603A6-55AF-4185-99B5-090956FE7C72}" type="slidenum">
              <a:rPr lang="en-GB" smtClean="0">
                <a:solidFill>
                  <a:prstClr val="black"/>
                </a:solidFill>
              </a:rPr>
              <a:pPr/>
              <a:t>‹Nr.›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8870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819670"/>
          </a:xfrm>
        </p:spPr>
        <p:txBody>
          <a:bodyPr wrap="none">
            <a:no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391528"/>
            <a:ext cx="8229600" cy="47346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513109"/>
            <a:ext cx="2133600" cy="2354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>
              <a:buFont typeface="Arial"/>
              <a:buNone/>
              <a:defRPr sz="9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prstClr val="white"/>
                </a:solidFill>
              </a:rPr>
              <a:pPr/>
              <a:t>‹Nr.›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6366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Sensus Inter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86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lue-aqua content header.png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9144000" cy="151447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472" y="0"/>
            <a:ext cx="6528671" cy="988786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1600200"/>
            <a:ext cx="8458200" cy="4690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7472" y="6404429"/>
            <a:ext cx="715108" cy="45357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0F2F8E5-1108-0A46-83A0-852BF6A1A522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022" y="6335142"/>
            <a:ext cx="889217" cy="43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71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</p:sldLayoutIdLst>
  <p:hf hdr="0" ftr="0" dt="0"/>
  <p:txStyles>
    <p:titleStyle>
      <a:lvl1pPr algn="l" defTabSz="457200" rtl="0" eaLnBrk="1" latinLnBrk="0" hangingPunct="1">
        <a:lnSpc>
          <a:spcPts val="2900"/>
        </a:lnSpc>
        <a:spcBef>
          <a:spcPct val="0"/>
        </a:spcBef>
        <a:buNone/>
        <a:defRPr sz="2800" b="0" kern="1200">
          <a:solidFill>
            <a:srgbClr val="53565A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/>
        <a:buNone/>
        <a:defRPr sz="2200" b="0" i="0" kern="1200" cap="none">
          <a:solidFill>
            <a:schemeClr val="tx1"/>
          </a:solidFill>
          <a:latin typeface="Arial"/>
          <a:ea typeface="+mn-ea"/>
          <a:cs typeface="Arial"/>
        </a:defRPr>
      </a:lvl1pPr>
      <a:lvl2pPr marL="137160" indent="-137160" algn="l" defTabSz="457200" rtl="0" eaLnBrk="1" latinLnBrk="0" hangingPunct="1">
        <a:spcBef>
          <a:spcPts val="0"/>
        </a:spcBef>
        <a:spcAft>
          <a:spcPts val="400"/>
        </a:spcAft>
        <a:buClr>
          <a:schemeClr val="tx1"/>
        </a:buClr>
        <a:buSzPct val="100000"/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274320" indent="-137160" algn="l" defTabSz="457200" rtl="0" eaLnBrk="1" latinLnBrk="0" hangingPunct="1">
        <a:spcBef>
          <a:spcPts val="0"/>
        </a:spcBef>
        <a:spcAft>
          <a:spcPts val="400"/>
        </a:spcAft>
        <a:buFont typeface="Lucida Grande"/>
        <a:buChar char="-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411480" indent="-137160" algn="l" defTabSz="457200" rtl="0" eaLnBrk="1" latinLnBrk="0" hangingPunct="1">
        <a:spcBef>
          <a:spcPts val="0"/>
        </a:spcBef>
        <a:spcAft>
          <a:spcPts val="400"/>
        </a:spcAft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548640" indent="-137160" algn="l" defTabSz="457200" rtl="0" eaLnBrk="1" latinLnBrk="0" hangingPunct="1">
        <a:spcBef>
          <a:spcPts val="0"/>
        </a:spcBef>
        <a:spcAft>
          <a:spcPts val="400"/>
        </a:spcAft>
        <a:buFont typeface="Lucida Grande"/>
        <a:buChar char="-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667"/>
            <a:ext cx="9143042" cy="149945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472" y="0"/>
            <a:ext cx="6528671" cy="988786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1600200"/>
            <a:ext cx="8458200" cy="4690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7472" y="6404429"/>
            <a:ext cx="715108" cy="45357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0F2F8E5-1108-0A46-83A0-852BF6A1A522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455" y="6335142"/>
            <a:ext cx="889217" cy="43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71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47" r:id="rId10"/>
    <p:sldLayoutId id="2147483850" r:id="rId11"/>
    <p:sldLayoutId id="2147483872" r:id="rId12"/>
    <p:sldLayoutId id="2147483873" r:id="rId13"/>
  </p:sldLayoutIdLst>
  <p:hf hdr="0" ftr="0" dt="0"/>
  <p:txStyles>
    <p:titleStyle>
      <a:lvl1pPr algn="l" defTabSz="457200" rtl="0" eaLnBrk="1" latinLnBrk="0" hangingPunct="1">
        <a:lnSpc>
          <a:spcPts val="2900"/>
        </a:lnSpc>
        <a:spcBef>
          <a:spcPct val="0"/>
        </a:spcBef>
        <a:buNone/>
        <a:defRPr sz="2800" b="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/>
        <a:buNone/>
        <a:defRPr sz="2200" b="0" i="0" kern="1200" cap="none">
          <a:solidFill>
            <a:schemeClr val="tx1"/>
          </a:solidFill>
          <a:latin typeface="Arial"/>
          <a:ea typeface="+mn-ea"/>
          <a:cs typeface="Arial"/>
        </a:defRPr>
      </a:lvl1pPr>
      <a:lvl2pPr marL="137160" indent="-137160" algn="l" defTabSz="457200" rtl="0" eaLnBrk="1" latinLnBrk="0" hangingPunct="1">
        <a:spcBef>
          <a:spcPts val="0"/>
        </a:spcBef>
        <a:spcAft>
          <a:spcPts val="400"/>
        </a:spcAft>
        <a:buClr>
          <a:schemeClr val="tx1"/>
        </a:buClr>
        <a:buSzPct val="100000"/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274320" indent="-137160" algn="l" defTabSz="457200" rtl="0" eaLnBrk="1" latinLnBrk="0" hangingPunct="1">
        <a:spcBef>
          <a:spcPts val="0"/>
        </a:spcBef>
        <a:spcAft>
          <a:spcPts val="400"/>
        </a:spcAft>
        <a:buFont typeface="Lucida Grande"/>
        <a:buChar char="-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411480" indent="-137160" algn="l" defTabSz="457200" rtl="0" eaLnBrk="1" latinLnBrk="0" hangingPunct="1">
        <a:spcBef>
          <a:spcPts val="0"/>
        </a:spcBef>
        <a:spcAft>
          <a:spcPts val="400"/>
        </a:spcAft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548640" indent="-137160" algn="l" defTabSz="457200" rtl="0" eaLnBrk="1" latinLnBrk="0" hangingPunct="1">
        <a:spcBef>
          <a:spcPts val="0"/>
        </a:spcBef>
        <a:spcAft>
          <a:spcPts val="400"/>
        </a:spcAft>
        <a:buFont typeface="Lucida Grande"/>
        <a:buChar char="-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667"/>
            <a:ext cx="9143042" cy="149945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472" y="0"/>
            <a:ext cx="6528671" cy="988786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1600200"/>
            <a:ext cx="8458200" cy="4690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7472" y="6404429"/>
            <a:ext cx="715108" cy="45357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0F2F8E5-1108-0A46-83A0-852BF6A1A522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455" y="6335142"/>
            <a:ext cx="889217" cy="43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65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7" r:id="rId12"/>
  </p:sldLayoutIdLst>
  <p:hf hdr="0" ftr="0" dt="0"/>
  <p:txStyles>
    <p:titleStyle>
      <a:lvl1pPr algn="l" defTabSz="457200" rtl="0" eaLnBrk="1" latinLnBrk="0" hangingPunct="1">
        <a:lnSpc>
          <a:spcPts val="2900"/>
        </a:lnSpc>
        <a:spcBef>
          <a:spcPct val="0"/>
        </a:spcBef>
        <a:buNone/>
        <a:defRPr sz="2800" b="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/>
        <a:buNone/>
        <a:defRPr sz="2200" b="0" i="0" kern="1200" cap="none">
          <a:solidFill>
            <a:schemeClr val="tx1"/>
          </a:solidFill>
          <a:latin typeface="Arial"/>
          <a:ea typeface="+mn-ea"/>
          <a:cs typeface="Arial"/>
        </a:defRPr>
      </a:lvl1pPr>
      <a:lvl2pPr marL="137160" indent="-137160" algn="l" defTabSz="457200" rtl="0" eaLnBrk="1" latinLnBrk="0" hangingPunct="1">
        <a:spcBef>
          <a:spcPts val="0"/>
        </a:spcBef>
        <a:spcAft>
          <a:spcPts val="400"/>
        </a:spcAft>
        <a:buClr>
          <a:schemeClr val="tx1"/>
        </a:buClr>
        <a:buSzPct val="100000"/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274320" indent="-137160" algn="l" defTabSz="457200" rtl="0" eaLnBrk="1" latinLnBrk="0" hangingPunct="1">
        <a:spcBef>
          <a:spcPts val="0"/>
        </a:spcBef>
        <a:spcAft>
          <a:spcPts val="400"/>
        </a:spcAft>
        <a:buFont typeface="Lucida Grande"/>
        <a:buChar char="-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411480" indent="-137160" algn="l" defTabSz="457200" rtl="0" eaLnBrk="1" latinLnBrk="0" hangingPunct="1">
        <a:spcBef>
          <a:spcPts val="0"/>
        </a:spcBef>
        <a:spcAft>
          <a:spcPts val="400"/>
        </a:spcAft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548640" indent="-137160" algn="l" defTabSz="457200" rtl="0" eaLnBrk="1" latinLnBrk="0" hangingPunct="1">
        <a:spcBef>
          <a:spcPts val="0"/>
        </a:spcBef>
        <a:spcAft>
          <a:spcPts val="400"/>
        </a:spcAft>
        <a:buFont typeface="Lucida Grande"/>
        <a:buChar char="-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2669"/>
            <a:ext cx="9143042" cy="149945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473" y="0"/>
            <a:ext cx="6528671" cy="988786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1600200"/>
            <a:ext cx="8458200" cy="4690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7472" y="6404431"/>
            <a:ext cx="715108" cy="45357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9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456" y="6335142"/>
            <a:ext cx="889217" cy="43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7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  <p:sldLayoutId id="2147483895" r:id="rId18"/>
  </p:sldLayoutIdLst>
  <p:hf hdr="0" ftr="0" dt="0"/>
  <p:txStyles>
    <p:titleStyle>
      <a:lvl1pPr algn="l" defTabSz="342900" rtl="0" eaLnBrk="1" latinLnBrk="0" hangingPunct="1">
        <a:lnSpc>
          <a:spcPts val="2175"/>
        </a:lnSpc>
        <a:spcBef>
          <a:spcPct val="0"/>
        </a:spcBef>
        <a:buNone/>
        <a:defRPr sz="2100" b="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ts val="0"/>
        </a:spcBef>
        <a:spcAft>
          <a:spcPts val="450"/>
        </a:spcAft>
        <a:buClr>
          <a:schemeClr val="bg2"/>
        </a:buClr>
        <a:buFont typeface="Arial"/>
        <a:buNone/>
        <a:defRPr sz="1650" b="0" i="0" kern="1200" cap="none">
          <a:solidFill>
            <a:schemeClr val="tx1"/>
          </a:solidFill>
          <a:latin typeface="Arial"/>
          <a:ea typeface="+mn-ea"/>
          <a:cs typeface="Arial"/>
        </a:defRPr>
      </a:lvl1pPr>
      <a:lvl2pPr marL="102870" indent="-102870" algn="l" defTabSz="342900" rtl="0" eaLnBrk="1" latinLnBrk="0" hangingPunct="1"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/>
        <a:buChar char="•"/>
        <a:defRPr sz="1500" kern="1200">
          <a:solidFill>
            <a:schemeClr val="tx1"/>
          </a:solidFill>
          <a:latin typeface="Arial"/>
          <a:ea typeface="+mn-ea"/>
          <a:cs typeface="Arial"/>
        </a:defRPr>
      </a:lvl2pPr>
      <a:lvl3pPr marL="205740" indent="-102870" algn="l" defTabSz="342900" rtl="0" eaLnBrk="1" latinLnBrk="0" hangingPunct="1">
        <a:spcBef>
          <a:spcPts val="0"/>
        </a:spcBef>
        <a:spcAft>
          <a:spcPts val="300"/>
        </a:spcAft>
        <a:buFont typeface="Lucida Grande"/>
        <a:buChar char="-"/>
        <a:defRPr sz="1350" kern="1200">
          <a:solidFill>
            <a:schemeClr val="tx1"/>
          </a:solidFill>
          <a:latin typeface="Arial"/>
          <a:ea typeface="+mn-ea"/>
          <a:cs typeface="Arial"/>
        </a:defRPr>
      </a:lvl3pPr>
      <a:lvl4pPr marL="308610" indent="-102870" algn="l" defTabSz="342900" rtl="0" eaLnBrk="1" latinLnBrk="0" hangingPunct="1">
        <a:spcBef>
          <a:spcPts val="0"/>
        </a:spcBef>
        <a:spcAft>
          <a:spcPts val="300"/>
        </a:spcAft>
        <a:buFont typeface="Arial"/>
        <a:buChar char="•"/>
        <a:defRPr sz="1200" kern="1200">
          <a:solidFill>
            <a:schemeClr val="tx1"/>
          </a:solidFill>
          <a:latin typeface="Arial"/>
          <a:ea typeface="+mn-ea"/>
          <a:cs typeface="Arial"/>
        </a:defRPr>
      </a:lvl4pPr>
      <a:lvl5pPr marL="411480" indent="-102870" algn="l" defTabSz="342900" rtl="0" eaLnBrk="1" latinLnBrk="0" hangingPunct="1">
        <a:spcBef>
          <a:spcPts val="0"/>
        </a:spcBef>
        <a:spcAft>
          <a:spcPts val="300"/>
        </a:spcAft>
        <a:buFont typeface="Lucida Grande"/>
        <a:buChar char="-"/>
        <a:defRPr sz="1200" kern="120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975618"/>
            <a:ext cx="7772400" cy="2011681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Cordonel Service FW-Update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3200" i="1" dirty="0" smtClean="0">
                <a:solidFill>
                  <a:schemeClr val="tx1"/>
                </a:solidFill>
              </a:rPr>
              <a:t>“</a:t>
            </a:r>
            <a:r>
              <a:rPr lang="en-US" sz="32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Presentation</a:t>
            </a:r>
            <a:r>
              <a:rPr lang="en-US" sz="32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2" y="4350489"/>
            <a:ext cx="4224528" cy="914400"/>
          </a:xfrm>
        </p:spPr>
        <p:txBody>
          <a:bodyPr>
            <a:no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Author</a:t>
            </a:r>
            <a:r>
              <a:rPr lang="en-US" sz="1600" dirty="0">
                <a:solidFill>
                  <a:schemeClr val="tx1"/>
                </a:solidFill>
              </a:rPr>
              <a:t>: </a:t>
            </a:r>
            <a:r>
              <a:rPr lang="en-US" sz="1600" dirty="0" smtClean="0">
                <a:solidFill>
                  <a:schemeClr val="tx1"/>
                </a:solidFill>
              </a:rPr>
              <a:t>Thomas Wiedebusch</a:t>
            </a:r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Version: </a:t>
            </a:r>
            <a:r>
              <a:rPr lang="en-US" sz="1600" dirty="0" smtClean="0">
                <a:solidFill>
                  <a:schemeClr val="tx1"/>
                </a:solidFill>
              </a:rPr>
              <a:t>1.0</a:t>
            </a:r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Date: 16.March 2021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74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0"/>
            <a:ext cx="4172277" cy="988786"/>
          </a:xfrm>
        </p:spPr>
        <p:txBody>
          <a:bodyPr/>
          <a:lstStyle/>
          <a:p>
            <a:r>
              <a:rPr lang="en-US" i="1" dirty="0" smtClean="0"/>
              <a:t>Agenda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457200" y="1584409"/>
            <a:ext cx="7772400" cy="29278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166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 typeface="Arial"/>
              <a:buNone/>
              <a:defRPr sz="2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37149" indent="-137149" algn="l" defTabSz="457166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274299" indent="-137149" algn="l" defTabSz="457166" rtl="0" eaLnBrk="1" latinLnBrk="0" hangingPunct="1">
              <a:spcBef>
                <a:spcPts val="0"/>
              </a:spcBef>
              <a:spcAft>
                <a:spcPts val="400"/>
              </a:spcAft>
              <a:buFont typeface="Lucida Grande"/>
              <a:buChar char="-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411449" indent="-137149" algn="l" defTabSz="457166" rtl="0" eaLnBrk="1" latinLnBrk="0" hangingPunct="1">
              <a:spcBef>
                <a:spcPts val="0"/>
              </a:spcBef>
              <a:spcAft>
                <a:spcPts val="40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548599" indent="-137149" algn="l" defTabSz="457166" rtl="0" eaLnBrk="1" latinLnBrk="0" hangingPunct="1">
              <a:spcBef>
                <a:spcPts val="0"/>
              </a:spcBef>
              <a:spcAft>
                <a:spcPts val="400"/>
              </a:spcAft>
              <a:buFont typeface="Lucida Grande"/>
              <a:buChar char="-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409" indent="-228583" algn="l" defTabSz="45716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4" indent="-228583" algn="l" defTabSz="45716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39" indent="-228583" algn="l" defTabSz="45716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04" indent="-228583" algn="l" defTabSz="45716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US" sz="1600" dirty="0" smtClean="0"/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US" sz="1600" dirty="0" smtClean="0"/>
          </a:p>
          <a:p>
            <a:pPr lvl="2" indent="0">
              <a:buNone/>
              <a:defRPr/>
            </a:pPr>
            <a:endParaRPr lang="en-US" sz="1200" dirty="0"/>
          </a:p>
        </p:txBody>
      </p:sp>
      <p:sp>
        <p:nvSpPr>
          <p:cNvPr id="3" name="Textfeld 2"/>
          <p:cNvSpPr txBox="1"/>
          <p:nvPr/>
        </p:nvSpPr>
        <p:spPr>
          <a:xfrm>
            <a:off x="602512" y="1977656"/>
            <a:ext cx="7315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Introduction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System Overview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Presentation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FW-Update Builder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FW-Update Safe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FW-Update Loader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FW-Update Software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FW-Update Report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Project Status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Questions/Discussion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2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Project Reason: </a:t>
            </a:r>
          </a:p>
          <a:p>
            <a:pPr marL="342900" indent="-342900">
              <a:buFontTx/>
              <a:buChar char="-"/>
            </a:pPr>
            <a:r>
              <a:rPr lang="en-GB" dirty="0" smtClean="0"/>
              <a:t>FW-Update ability for sold Cordonels for functional </a:t>
            </a:r>
            <a:r>
              <a:rPr lang="en-GB" dirty="0" smtClean="0"/>
              <a:t>extension </a:t>
            </a:r>
            <a:r>
              <a:rPr lang="en-GB" dirty="0" smtClean="0"/>
              <a:t>or </a:t>
            </a:r>
            <a:r>
              <a:rPr lang="en-GB" dirty="0" smtClean="0"/>
              <a:t>BUG fixing</a:t>
            </a:r>
          </a:p>
          <a:p>
            <a:endParaRPr lang="en-GB" dirty="0"/>
          </a:p>
          <a:p>
            <a:r>
              <a:rPr lang="en-GB" dirty="0" smtClean="0"/>
              <a:t>Project Aim: </a:t>
            </a:r>
          </a:p>
          <a:p>
            <a:r>
              <a:rPr lang="en-GB" dirty="0" smtClean="0"/>
              <a:t>- Update the FW in the Field to avoid HW exchange</a:t>
            </a:r>
          </a:p>
          <a:p>
            <a:endParaRPr lang="en-GB" dirty="0" smtClean="0"/>
          </a:p>
          <a:p>
            <a:r>
              <a:rPr lang="en-GB" dirty="0" smtClean="0"/>
              <a:t>Security Concerns:</a:t>
            </a:r>
            <a:endParaRPr lang="en-GB" dirty="0" smtClean="0"/>
          </a:p>
          <a:p>
            <a:pPr marL="342900" indent="-342900">
              <a:buFontTx/>
              <a:buChar char="-"/>
            </a:pPr>
            <a:r>
              <a:rPr lang="en-GB" dirty="0" smtClean="0"/>
              <a:t>License of SW’s – Version validation, User validation</a:t>
            </a:r>
          </a:p>
          <a:p>
            <a:pPr marL="342900" indent="-342900">
              <a:buFontTx/>
              <a:buChar char="-"/>
            </a:pPr>
            <a:r>
              <a:rPr lang="en-GB" dirty="0" smtClean="0"/>
              <a:t>Data Encryption – AES-CGM  with AES256 Key</a:t>
            </a:r>
          </a:p>
          <a:p>
            <a:pPr marL="342900" indent="-342900">
              <a:buFontTx/>
              <a:buChar char="-"/>
            </a:pPr>
            <a:r>
              <a:rPr lang="en-GB" dirty="0" smtClean="0"/>
              <a:t>Secure FW- Update – 3 check stages – Builder, SW, FW</a:t>
            </a:r>
          </a:p>
          <a:p>
            <a:pPr marL="342900" indent="-342900">
              <a:buFontTx/>
              <a:buChar char="-"/>
            </a:pPr>
            <a:r>
              <a:rPr lang="en-GB" dirty="0" smtClean="0"/>
              <a:t>Protect </a:t>
            </a:r>
            <a:r>
              <a:rPr lang="en-GB" dirty="0" smtClean="0"/>
              <a:t>Production Data Base </a:t>
            </a:r>
            <a:r>
              <a:rPr lang="en-GB" dirty="0" smtClean="0"/>
              <a:t>– Usage of WEB-Interfaces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75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System </a:t>
            </a:r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614" y="1104013"/>
            <a:ext cx="4483061" cy="4107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74" y="1446029"/>
            <a:ext cx="4357498" cy="367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81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Follow me on a short quick presentation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19" y="2193851"/>
            <a:ext cx="3189207" cy="2402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289" y="2193851"/>
            <a:ext cx="2186990" cy="1297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163" y="2193851"/>
            <a:ext cx="3123353" cy="235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49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FW-Update Builder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Functions: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Customer selection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FW-Package selection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Cordonel selection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Update Operator selection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Update capability check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Data collection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FW-Update Safe assembly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FW-Update Safe encryption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FW-Update Safe Upload</a:t>
            </a:r>
          </a:p>
          <a:p>
            <a:pPr marL="342900" indent="-342900">
              <a:buFontTx/>
              <a:buChar char="-"/>
            </a:pPr>
            <a:endParaRPr lang="en-US" dirty="0" smtClean="0"/>
          </a:p>
          <a:p>
            <a:pPr marL="342900" indent="-342900">
              <a:buFontTx/>
              <a:buChar char="-"/>
            </a:pPr>
            <a:endParaRPr lang="en-US" dirty="0" smtClean="0"/>
          </a:p>
          <a:p>
            <a:pPr marL="342900" indent="-342900">
              <a:buFontTx/>
              <a:buChar char="-"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038" y="1041992"/>
            <a:ext cx="5051931" cy="380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256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FW-Update Safe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Encrypted Data Container:</a:t>
            </a:r>
          </a:p>
          <a:p>
            <a:pPr marL="342900" indent="-342900">
              <a:buFontTx/>
              <a:buChar char="-"/>
            </a:pPr>
            <a:r>
              <a:rPr lang="en-GB" dirty="0" smtClean="0"/>
              <a:t>SW License</a:t>
            </a:r>
          </a:p>
          <a:p>
            <a:pPr marL="342900" indent="-342900">
              <a:buFontTx/>
              <a:buChar char="-"/>
            </a:pPr>
            <a:r>
              <a:rPr lang="en-GB" dirty="0" smtClean="0"/>
              <a:t>FW-Update SW</a:t>
            </a:r>
          </a:p>
          <a:p>
            <a:pPr marL="342900" indent="-342900">
              <a:buFontTx/>
              <a:buChar char="-"/>
            </a:pPr>
            <a:r>
              <a:rPr lang="en-GB" dirty="0" smtClean="0"/>
              <a:t>Passwords /-files</a:t>
            </a:r>
          </a:p>
          <a:p>
            <a:pPr marL="342900" indent="-342900">
              <a:buFontTx/>
              <a:buChar char="-"/>
            </a:pPr>
            <a:r>
              <a:rPr lang="en-GB" dirty="0" smtClean="0"/>
              <a:t>FW-Packages</a:t>
            </a:r>
          </a:p>
          <a:p>
            <a:pPr marL="342900" indent="-342900">
              <a:buFontTx/>
              <a:buChar char="-"/>
            </a:pPr>
            <a:r>
              <a:rPr lang="en-GB" dirty="0" smtClean="0"/>
              <a:t>Settings</a:t>
            </a:r>
            <a:endParaRPr lang="en-GB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329" y="194154"/>
            <a:ext cx="4735047" cy="610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64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FW-Update Loader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Functions:</a:t>
            </a:r>
          </a:p>
          <a:p>
            <a:pPr marL="342900" indent="-342900">
              <a:buFontTx/>
              <a:buChar char="-"/>
            </a:pPr>
            <a:r>
              <a:rPr lang="en-GB" dirty="0" smtClean="0"/>
              <a:t>Update Operator </a:t>
            </a:r>
            <a:r>
              <a:rPr lang="en-GB" dirty="0" smtClean="0"/>
              <a:t>Registration</a:t>
            </a:r>
          </a:p>
          <a:p>
            <a:pPr marL="342900" indent="-342900">
              <a:buFontTx/>
              <a:buChar char="-"/>
            </a:pPr>
            <a:r>
              <a:rPr lang="en-GB" dirty="0" smtClean="0"/>
              <a:t>Loading of FW-Update Safes</a:t>
            </a:r>
          </a:p>
          <a:p>
            <a:pPr marL="342900" indent="-342900">
              <a:buFontTx/>
              <a:buChar char="-"/>
            </a:pPr>
            <a:r>
              <a:rPr lang="en-GB" dirty="0" smtClean="0"/>
              <a:t>Decryption of FW-Update Safes</a:t>
            </a:r>
          </a:p>
          <a:p>
            <a:pPr marL="342900" indent="-342900">
              <a:buFontTx/>
              <a:buChar char="-"/>
            </a:pPr>
            <a:r>
              <a:rPr lang="en-GB" dirty="0" smtClean="0"/>
              <a:t>Start of FW-Update SW</a:t>
            </a:r>
          </a:p>
          <a:p>
            <a:pPr marL="342900" indent="-342900">
              <a:buFontTx/>
              <a:buChar char="-"/>
            </a:pPr>
            <a:r>
              <a:rPr lang="en-GB" dirty="0" smtClean="0"/>
              <a:t>Reports </a:t>
            </a:r>
            <a:r>
              <a:rPr lang="en-GB" dirty="0" smtClean="0"/>
              <a:t>Upload</a:t>
            </a:r>
            <a:endParaRPr lang="en-GB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825" y="3267740"/>
            <a:ext cx="4648850" cy="275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398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FW-Update Software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Functions: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Update capability check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FW-Update Process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Report generation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219" y="1049080"/>
            <a:ext cx="5352979" cy="403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6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FW-Update Reports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files will be generated: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The application file, listing all currently installed applications 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The report file, which is a logger file in readable text format, it contains all information of the update process:</a:t>
            </a:r>
          </a:p>
          <a:p>
            <a:pPr marL="480060" lvl="1" indent="-342900">
              <a:buFontTx/>
              <a:buChar char="-"/>
            </a:pPr>
            <a:r>
              <a:rPr lang="en-US" dirty="0" smtClean="0"/>
              <a:t>Applications before and after the update,</a:t>
            </a:r>
          </a:p>
          <a:p>
            <a:pPr marL="480060" lvl="1" indent="-342900">
              <a:buFontTx/>
              <a:buChar char="-"/>
            </a:pPr>
            <a:r>
              <a:rPr lang="en-US" dirty="0" smtClean="0"/>
              <a:t>All registers </a:t>
            </a:r>
            <a:r>
              <a:rPr lang="en-US" dirty="0" smtClean="0"/>
              <a:t>(Settings) before </a:t>
            </a:r>
            <a:r>
              <a:rPr lang="en-US" dirty="0" smtClean="0"/>
              <a:t>and after the update,</a:t>
            </a:r>
          </a:p>
          <a:p>
            <a:pPr marL="480060" lvl="1" indent="-342900">
              <a:buFontTx/>
              <a:buChar char="-"/>
            </a:pPr>
            <a:r>
              <a:rPr lang="en-US" dirty="0" smtClean="0"/>
              <a:t>Meter files before, during and after the update,</a:t>
            </a:r>
          </a:p>
          <a:p>
            <a:pPr marL="480060" lvl="1" indent="-342900">
              <a:buFontTx/>
              <a:buChar char="-"/>
            </a:pPr>
            <a:r>
              <a:rPr lang="en-US" dirty="0" smtClean="0"/>
              <a:t>Update capability check</a:t>
            </a:r>
            <a:r>
              <a:rPr lang="en-US" dirty="0" smtClean="0"/>
              <a:t>,</a:t>
            </a:r>
          </a:p>
          <a:p>
            <a:pPr marL="480060" lvl="1" indent="-342900">
              <a:buFontTx/>
              <a:buChar char="-"/>
            </a:pPr>
            <a:r>
              <a:rPr lang="en-US" dirty="0" smtClean="0"/>
              <a:t>Process Step Information,</a:t>
            </a:r>
            <a:endParaRPr lang="en-US" dirty="0" smtClean="0"/>
          </a:p>
          <a:p>
            <a:pPr marL="480060" lvl="1" indent="-342900">
              <a:buFontTx/>
              <a:buChar char="-"/>
            </a:pPr>
            <a:r>
              <a:rPr lang="en-US" dirty="0" smtClean="0"/>
              <a:t>Uncertainties during the update.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77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Project Status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FW-Update Builder: 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Ready </a:t>
            </a:r>
            <a:r>
              <a:rPr lang="en-US" dirty="0" smtClean="0"/>
              <a:t>to used with additional information the FW-Update </a:t>
            </a:r>
            <a:r>
              <a:rPr lang="en-US" dirty="0" smtClean="0"/>
              <a:t>package,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Missing Final Update Capability Check due to lack of information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FW-Update Loader: </a:t>
            </a:r>
          </a:p>
          <a:p>
            <a:r>
              <a:rPr lang="en-US" dirty="0" smtClean="0"/>
              <a:t>- Ready to use, </a:t>
            </a:r>
          </a:p>
          <a:p>
            <a:r>
              <a:rPr lang="en-US" dirty="0" smtClean="0"/>
              <a:t>- Missing FW-Update Safe </a:t>
            </a:r>
            <a:r>
              <a:rPr lang="en-US" dirty="0" smtClean="0"/>
              <a:t>download/ erase automatic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FW-Update SW </a:t>
            </a:r>
          </a:p>
          <a:p>
            <a:r>
              <a:rPr lang="en-US" dirty="0" smtClean="0"/>
              <a:t>- Full functional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4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Questions?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Open Discussion!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12</a:t>
            </a:fld>
            <a:endParaRPr lang="en-US" dirty="0">
              <a:solidFill>
                <a:srgbClr val="003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42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Thank you!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13</a:t>
            </a:fld>
            <a:endParaRPr lang="en-US" dirty="0">
              <a:solidFill>
                <a:srgbClr val="003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2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ll Gossett Eco">
  <a:themeElements>
    <a:clrScheme name="Xylem 1">
      <a:dk1>
        <a:sysClr val="windowText" lastClr="000000"/>
      </a:dk1>
      <a:lt1>
        <a:sysClr val="window" lastClr="FFFFFF"/>
      </a:lt1>
      <a:dk2>
        <a:srgbClr val="008C95"/>
      </a:dk2>
      <a:lt2>
        <a:srgbClr val="0085AD"/>
      </a:lt2>
      <a:accent1>
        <a:srgbClr val="00966C"/>
      </a:accent1>
      <a:accent2>
        <a:srgbClr val="0072CE"/>
      </a:accent2>
      <a:accent3>
        <a:srgbClr val="615E9B"/>
      </a:accent3>
      <a:accent4>
        <a:srgbClr val="E57200"/>
      </a:accent4>
      <a:accent5>
        <a:srgbClr val="BF0D3E"/>
      </a:accent5>
      <a:accent6>
        <a:srgbClr val="001A70"/>
      </a:accent6>
      <a:hlink>
        <a:srgbClr val="7A6855"/>
      </a:hlink>
      <a:folHlink>
        <a:srgbClr val="0085A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ll Gossett">
  <a:themeElements>
    <a:clrScheme name="Xylem 1">
      <a:dk1>
        <a:sysClr val="windowText" lastClr="000000"/>
      </a:dk1>
      <a:lt1>
        <a:sysClr val="window" lastClr="FFFFFF"/>
      </a:lt1>
      <a:dk2>
        <a:srgbClr val="008C95"/>
      </a:dk2>
      <a:lt2>
        <a:srgbClr val="0085AD"/>
      </a:lt2>
      <a:accent1>
        <a:srgbClr val="00966C"/>
      </a:accent1>
      <a:accent2>
        <a:srgbClr val="0072CE"/>
      </a:accent2>
      <a:accent3>
        <a:srgbClr val="615E9B"/>
      </a:accent3>
      <a:accent4>
        <a:srgbClr val="E57200"/>
      </a:accent4>
      <a:accent5>
        <a:srgbClr val="BF0D3E"/>
      </a:accent5>
      <a:accent6>
        <a:srgbClr val="001A70"/>
      </a:accent6>
      <a:hlink>
        <a:srgbClr val="7A6855"/>
      </a:hlink>
      <a:folHlink>
        <a:srgbClr val="0085A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Bell Gossett">
  <a:themeElements>
    <a:clrScheme name="Xylem 1">
      <a:dk1>
        <a:sysClr val="windowText" lastClr="000000"/>
      </a:dk1>
      <a:lt1>
        <a:sysClr val="window" lastClr="FFFFFF"/>
      </a:lt1>
      <a:dk2>
        <a:srgbClr val="008C95"/>
      </a:dk2>
      <a:lt2>
        <a:srgbClr val="0085AD"/>
      </a:lt2>
      <a:accent1>
        <a:srgbClr val="00966C"/>
      </a:accent1>
      <a:accent2>
        <a:srgbClr val="0072CE"/>
      </a:accent2>
      <a:accent3>
        <a:srgbClr val="615E9B"/>
      </a:accent3>
      <a:accent4>
        <a:srgbClr val="E57200"/>
      </a:accent4>
      <a:accent5>
        <a:srgbClr val="BF0D3E"/>
      </a:accent5>
      <a:accent6>
        <a:srgbClr val="001A70"/>
      </a:accent6>
      <a:hlink>
        <a:srgbClr val="7A6855"/>
      </a:hlink>
      <a:folHlink>
        <a:srgbClr val="0085A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Bell Gossett">
  <a:themeElements>
    <a:clrScheme name="Xylem 1">
      <a:dk1>
        <a:sysClr val="windowText" lastClr="000000"/>
      </a:dk1>
      <a:lt1>
        <a:sysClr val="window" lastClr="FFFFFF"/>
      </a:lt1>
      <a:dk2>
        <a:srgbClr val="008C95"/>
      </a:dk2>
      <a:lt2>
        <a:srgbClr val="0085AD"/>
      </a:lt2>
      <a:accent1>
        <a:srgbClr val="00966C"/>
      </a:accent1>
      <a:accent2>
        <a:srgbClr val="0072CE"/>
      </a:accent2>
      <a:accent3>
        <a:srgbClr val="615E9B"/>
      </a:accent3>
      <a:accent4>
        <a:srgbClr val="E57200"/>
      </a:accent4>
      <a:accent5>
        <a:srgbClr val="BF0D3E"/>
      </a:accent5>
      <a:accent6>
        <a:srgbClr val="001A70"/>
      </a:accent6>
      <a:hlink>
        <a:srgbClr val="7A6855"/>
      </a:hlink>
      <a:folHlink>
        <a:srgbClr val="0085A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roject Workspace Document" ma:contentTypeID="0x0101008A98423170284BEEB635F43C3CF4E98B00AE2B79920AD1EC47AAF469FB7692DD12" ma:contentTypeVersion="8" ma:contentTypeDescription="" ma:contentTypeScope="" ma:versionID="fdf5423b43608a272da4d5f29744291a">
  <xsd:schema xmlns:xsd="http://www.w3.org/2001/XMLSchema" xmlns:xs="http://www.w3.org/2001/XMLSchema" xmlns:p="http://schemas.microsoft.com/office/2006/metadata/properties" xmlns:ns2="23221904-DBCB-428D-951C-FBF64D607061" xmlns:ns3="http://schemas.microsoft.com/sharepoint/v4" targetNamespace="http://schemas.microsoft.com/office/2006/metadata/properties" ma:root="true" ma:fieldsID="993ab7c1d52c6ca73bb87d5c22e4fa76" ns2:_="" ns3:_="">
    <xsd:import namespace="23221904-DBCB-428D-951C-FBF64D607061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Status" minOccurs="0"/>
                <xsd:element ref="ns2:RelatedItems" minOccurs="0"/>
                <xsd:element ref="ns3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221904-DBCB-428D-951C-FBF64D607061" elementFormDefault="qualified">
    <xsd:import namespace="http://schemas.microsoft.com/office/2006/documentManagement/types"/>
    <xsd:import namespace="http://schemas.microsoft.com/office/infopath/2007/PartnerControls"/>
    <xsd:element name="Owner" ma:index="4" nillable="true" ma:displayName="Owner" ma:list="UserInfo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atus" ma:index="5" nillable="true" ma:displayName="Status" ma:default="Draft" ma:format="Dropdown" ma:internalName="Status" ma:readOnly="false">
      <xsd:simpleType>
        <xsd:restriction base="dms:Choice">
          <xsd:enumeration value="Draft"/>
          <xsd:enumeration value="Ready For Review"/>
          <xsd:enumeration value="Final"/>
        </xsd:restriction>
      </xsd:simpleType>
    </xsd:element>
    <xsd:element name="RelatedItems" ma:index="10" nillable="true" ma:displayName="Related Items" ma:internalName="RelatedItems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1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latedItems xmlns="23221904-DBCB-428D-951C-FBF64D607061" xsi:nil="true"/>
    <Status xmlns="23221904-DBCB-428D-951C-FBF64D607061" xsi:nil="true"/>
    <Owner xmlns="23221904-DBCB-428D-951C-FBF64D607061">
      <UserInfo>
        <DisplayName/>
        <AccountId xsi:nil="true"/>
        <AccountType/>
      </UserInfo>
    </Owner>
    <IconOverlay xmlns="http://schemas.microsoft.com/sharepoint/v4" xsi:nil="true"/>
  </documentManagement>
</p:properties>
</file>

<file path=customXml/itemProps1.xml><?xml version="1.0" encoding="utf-8"?>
<ds:datastoreItem xmlns:ds="http://schemas.openxmlformats.org/officeDocument/2006/customXml" ds:itemID="{141EDE09-E5DF-4821-8591-0F9A7A01B7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1E2D23-971D-4BD2-806C-DE89E2CDEA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221904-DBCB-428D-951C-FBF64D607061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52F875-4534-4A62-9109-E2E85253C29A}">
  <ds:schemaRefs>
    <ds:schemaRef ds:uri="23221904-DBCB-428D-951C-FBF64D607061"/>
    <ds:schemaRef ds:uri="http://schemas.microsoft.com/office/2006/metadata/properties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sharepoint/v4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Xylem_Template.potx</Template>
  <TotalTime>0</TotalTime>
  <Words>363</Words>
  <Application>Microsoft Office PowerPoint</Application>
  <PresentationFormat>Bildschirmpräsentation (4:3)</PresentationFormat>
  <Paragraphs>106</Paragraphs>
  <Slides>13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4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Bell Gossett Eco</vt:lpstr>
      <vt:lpstr>Bell Gossett</vt:lpstr>
      <vt:lpstr>1_Bell Gossett</vt:lpstr>
      <vt:lpstr>2_Bell Gossett</vt:lpstr>
      <vt:lpstr>Cordonel Service FW-Update “Project Presentation” </vt:lpstr>
      <vt:lpstr>Agenda</vt:lpstr>
      <vt:lpstr>Introduction</vt:lpstr>
      <vt:lpstr>System Overview</vt:lpstr>
      <vt:lpstr>Presentation</vt:lpstr>
      <vt:lpstr>FW-Update Builder</vt:lpstr>
      <vt:lpstr>FW-Update Safe</vt:lpstr>
      <vt:lpstr>FW-Update Loader</vt:lpstr>
      <vt:lpstr>FW-Update Software</vt:lpstr>
      <vt:lpstr>FW-Update Reports</vt:lpstr>
      <vt:lpstr>Project Status</vt:lpstr>
      <vt:lpstr>Questions? Open Discussion!</vt:lpstr>
      <vt:lpstr>Thank you!</vt:lpstr>
    </vt:vector>
  </TitlesOfParts>
  <Company>McDill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goes here Second line</dc:title>
  <dc:creator>Joerg.Lachenmayer@xyleminc.com</dc:creator>
  <cp:lastModifiedBy>Thomas</cp:lastModifiedBy>
  <cp:revision>677</cp:revision>
  <cp:lastPrinted>2019-08-01T12:58:27Z</cp:lastPrinted>
  <dcterms:created xsi:type="dcterms:W3CDTF">2014-07-07T18:31:44Z</dcterms:created>
  <dcterms:modified xsi:type="dcterms:W3CDTF">2021-04-16T03:26:26Z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0x0101008A98423170284BEEB635F43C3CF4E98B00AE2B79920AD1EC47AAF469FB7692DD12</vt:lpwstr>
  </property>
</Properties>
</file>