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5" r:id="rId4"/>
    <p:sldMasterId id="2147483825" r:id="rId5"/>
    <p:sldMasterId id="2147483854" r:id="rId6"/>
    <p:sldMasterId id="2147483877" r:id="rId7"/>
  </p:sldMasterIdLst>
  <p:notesMasterIdLst>
    <p:notesMasterId r:id="rId21"/>
  </p:notesMasterIdLst>
  <p:handoutMasterIdLst>
    <p:handoutMasterId r:id="rId22"/>
  </p:handoutMasterIdLst>
  <p:sldIdLst>
    <p:sldId id="570" r:id="rId8"/>
    <p:sldId id="571" r:id="rId9"/>
    <p:sldId id="572" r:id="rId10"/>
    <p:sldId id="580" r:id="rId11"/>
    <p:sldId id="575" r:id="rId12"/>
    <p:sldId id="574" r:id="rId13"/>
    <p:sldId id="573" r:id="rId14"/>
    <p:sldId id="576" r:id="rId15"/>
    <p:sldId id="577" r:id="rId16"/>
    <p:sldId id="578" r:id="rId17"/>
    <p:sldId id="579" r:id="rId18"/>
    <p:sldId id="440" r:id="rId19"/>
    <p:sldId id="581" r:id="rId2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78">
          <p15:clr>
            <a:srgbClr val="A4A3A4"/>
          </p15:clr>
        </p15:guide>
        <p15:guide id="2" orient="horz" pos="281">
          <p15:clr>
            <a:srgbClr val="A4A3A4"/>
          </p15:clr>
        </p15:guide>
        <p15:guide id="3" orient="horz" pos="689">
          <p15:clr>
            <a:srgbClr val="A4A3A4"/>
          </p15:clr>
        </p15:guide>
        <p15:guide id="4" pos="4728">
          <p15:clr>
            <a:srgbClr val="A4A3A4"/>
          </p15:clr>
        </p15:guide>
        <p15:guide id="5" pos="217">
          <p15:clr>
            <a:srgbClr val="A4A3A4"/>
          </p15:clr>
        </p15:guide>
        <p15:guide id="6" pos="5543">
          <p15:clr>
            <a:srgbClr val="A4A3A4"/>
          </p15:clr>
        </p15:guide>
        <p15:guide id="7" pos="409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tup" initials="S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4BE"/>
    <a:srgbClr val="E44589"/>
    <a:srgbClr val="61ACC9"/>
    <a:srgbClr val="8B3E74"/>
    <a:srgbClr val="5B14C4"/>
    <a:srgbClr val="53565A"/>
    <a:srgbClr val="0089B1"/>
    <a:srgbClr val="8B0000"/>
    <a:srgbClr val="6E6259"/>
    <a:srgbClr val="0D7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0" autoAdjust="0"/>
    <p:restoredTop sz="95103" autoAdjust="0"/>
  </p:normalViewPr>
  <p:slideViewPr>
    <p:cSldViewPr snapToGrid="0">
      <p:cViewPr>
        <p:scale>
          <a:sx n="134" d="100"/>
          <a:sy n="134" d="100"/>
        </p:scale>
        <p:origin x="-1170" y="-72"/>
      </p:cViewPr>
      <p:guideLst>
        <p:guide orient="horz" pos="4178"/>
        <p:guide orient="horz" pos="281"/>
        <p:guide orient="horz" pos="689"/>
        <p:guide pos="4728"/>
        <p:guide pos="217"/>
        <p:guide pos="5543"/>
        <p:guide pos="40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E2142-8310-5C4B-8DAA-924667C694BF}" type="datetimeFigureOut">
              <a:rPr lang="en-US" smtClean="0"/>
              <a:pPr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6E32C-7160-FD44-A564-463931A37DE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735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BAC39-B150-0E40-9310-2632AB3BFCB3}" type="datetimeFigureOut">
              <a:rPr lang="en-US" smtClean="0"/>
              <a:pPr/>
              <a:t>4/12/2021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3A5F2-2DF9-1D48-A4E2-5D75BCCC510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33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A5F2-2DF9-1D48-A4E2-5D75BCCC510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7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3A5F2-2DF9-1D48-A4E2-5D75BCCC510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53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-aqua tit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5434"/>
            <a:ext cx="9143999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rgbClr val="5356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53565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9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0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5300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5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193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554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12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ue-aqua divide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" y="357"/>
            <a:ext cx="9143047" cy="68572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0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6500"/>
              </a:lnSpc>
              <a:defRPr lang="en-US" sz="4600" b="0" dirty="0">
                <a:solidFill>
                  <a:srgbClr val="53565A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0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9144000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6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2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3507153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507153" y="4114799"/>
            <a:ext cx="5636847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no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96"/>
            <a:ext cx="9143046" cy="6241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90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0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53006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5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193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554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612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357"/>
            <a:ext cx="9143046" cy="6857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0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6500"/>
              </a:lnSpc>
              <a:defRPr lang="en-US" sz="4600" b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08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Click to edit Master title style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  <p:pic>
        <p:nvPicPr>
          <p:cNvPr id="3" name="Picture 2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91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37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-aqua tit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585434"/>
            <a:ext cx="9143999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rgbClr val="5356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1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53565A"/>
                </a:solidFill>
              </a:defRPr>
            </a:lvl1pPr>
            <a:lvl2pPr marL="4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5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60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4084970" y="6404428"/>
            <a:ext cx="895403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13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9144000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67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2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3507153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507153" y="4114799"/>
            <a:ext cx="5636847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16458"/>
            <a:ext cx="9143992" cy="3535677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792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no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96"/>
            <a:ext cx="9143046" cy="6241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0"/>
            <a:ext cx="7772400" cy="1470025"/>
          </a:xfrm>
        </p:spPr>
        <p:txBody>
          <a:bodyPr/>
          <a:lstStyle>
            <a:lvl1pPr>
              <a:lnSpc>
                <a:spcPts val="5000"/>
              </a:lnSpc>
              <a:defRPr sz="4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0"/>
            <a:ext cx="4224528" cy="422029"/>
          </a:xfrm>
        </p:spPr>
        <p:txBody>
          <a:bodyPr/>
          <a:lstStyle>
            <a:lvl1pPr marL="0" indent="0" algn="l">
              <a:buNone/>
              <a:defRPr sz="1400" cap="all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6"/>
            <a:ext cx="3175000" cy="3905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1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55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0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88174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2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5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638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155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626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357"/>
            <a:ext cx="9143046" cy="6857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0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6500"/>
              </a:lnSpc>
              <a:defRPr lang="en-US" sz="4600" b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049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Click to edit Master title style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  <p:pic>
        <p:nvPicPr>
          <p:cNvPr id="3" name="Picture 2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621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35208"/>
            <a:ext cx="7772400" cy="14700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7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712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rp-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95321"/>
            <a:ext cx="9144000" cy="462679"/>
          </a:xfrm>
          <a:prstGeom prst="rect">
            <a:avLst/>
          </a:prstGeom>
        </p:spPr>
      </p:pic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999744"/>
            <a:ext cx="8229600" cy="5007669"/>
          </a:xfrm>
          <a:prstGeom prst="rect">
            <a:avLst/>
          </a:prstGeom>
        </p:spPr>
        <p:txBody>
          <a:bodyPr/>
          <a:lstStyle>
            <a:lvl1pPr marL="285750" indent="-285750">
              <a:spcBef>
                <a:spcPts val="1000"/>
              </a:spcBef>
              <a:buClr>
                <a:srgbClr val="5FAD42"/>
              </a:buClr>
              <a:buFont typeface="Wingdings" pitchFamily="2" charset="2"/>
              <a:buChar char="§"/>
              <a:defRPr sz="2000" b="1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1pPr>
            <a:lvl2pPr marL="569913" indent="-225425">
              <a:spcBef>
                <a:spcPts val="1000"/>
              </a:spcBef>
              <a:buClr>
                <a:srgbClr val="5FAD42"/>
              </a:buClr>
              <a:defRPr sz="1800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2pPr>
            <a:lvl3pPr marL="855663" indent="-227013">
              <a:spcBef>
                <a:spcPts val="1000"/>
              </a:spcBef>
              <a:buClr>
                <a:srgbClr val="5FAD42"/>
              </a:buClr>
              <a:buFont typeface="Arial" pitchFamily="34" charset="0"/>
              <a:buChar char="•"/>
              <a:defRPr sz="1600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3pPr>
            <a:lvl4pPr>
              <a:buClr>
                <a:srgbClr val="5FAD42"/>
              </a:buClr>
              <a:buNone/>
              <a:defRPr sz="1600">
                <a:latin typeface="Arial" pitchFamily="34" charset="0"/>
                <a:cs typeface="Arial" pitchFamily="34" charset="0"/>
              </a:defRPr>
            </a:lvl4pPr>
            <a:lvl5pPr>
              <a:buClr>
                <a:srgbClr val="5FAD42"/>
              </a:buClr>
              <a:buNone/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177102"/>
            <a:ext cx="8229600" cy="62757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>
                <a:solidFill>
                  <a:srgbClr val="08215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869907"/>
            <a:ext cx="9144000" cy="0"/>
          </a:xfrm>
          <a:prstGeom prst="line">
            <a:avLst/>
          </a:prstGeom>
          <a:ln w="57150">
            <a:solidFill>
              <a:srgbClr val="5FAD4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619361" y="6503549"/>
            <a:ext cx="16824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fld id="{C1320E9F-EB47-421C-B7BD-5CEF8E8CB3B5}" type="slidenum">
              <a:rPr lang="en-US" sz="1000">
                <a:solidFill>
                  <a:prstClr val="white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sz="10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15326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4114799"/>
            <a:ext cx="9144000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16460"/>
            <a:ext cx="9143992" cy="35356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44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2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4114799"/>
            <a:ext cx="3507153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507154" y="4114799"/>
            <a:ext cx="5636847" cy="2743200"/>
          </a:xfrm>
          <a:solidFill>
            <a:srgbClr val="61ACC9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16460"/>
            <a:ext cx="9143992" cy="3535677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516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ell Gossett (no 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5696"/>
            <a:ext cx="9143046" cy="62416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4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333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771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ph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473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76671" y="1600202"/>
            <a:ext cx="3429000" cy="3778873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141349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7473" y="1600200"/>
            <a:ext cx="4691185" cy="4690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5376672" y="1600199"/>
            <a:ext cx="3429000" cy="469087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 rot="5400000">
            <a:off x="2862072" y="3944146"/>
            <a:ext cx="4691512" cy="1588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926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cha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347472" y="3090671"/>
            <a:ext cx="3200400" cy="32004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347472" y="1600199"/>
            <a:ext cx="8458200" cy="137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3886200" y="3090672"/>
            <a:ext cx="4919472" cy="320040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347472" y="2971800"/>
            <a:ext cx="8458200" cy="9072"/>
          </a:xfrm>
          <a:prstGeom prst="line">
            <a:avLst/>
          </a:prstGeom>
          <a:ln w="15875" cap="flat" cmpd="sng" algn="ctr">
            <a:solidFill>
              <a:srgbClr val="53565A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8187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ell Gossett (title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296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ell Gos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" y="357"/>
            <a:ext cx="9143046" cy="68572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2514602"/>
            <a:ext cx="7772400" cy="1362075"/>
          </a:xfrm>
        </p:spPr>
        <p:txBody>
          <a:bodyPr vert="horz" lIns="0" tIns="45720" rIns="0" bIns="45720" rtlCol="0" anchor="t" anchorCtr="0">
            <a:noAutofit/>
          </a:bodyPr>
          <a:lstStyle>
            <a:lvl1pPr>
              <a:lnSpc>
                <a:spcPts val="4875"/>
              </a:lnSpc>
              <a:defRPr lang="en-US" sz="3450" b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ts val="375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F2F8E5-1108-0A46-83A0-852BF6A1A522}" type="slidenum">
              <a:rPr lang="en-US" smtClean="0">
                <a:solidFill>
                  <a:prstClr val="white"/>
                </a:solidFill>
              </a:rPr>
              <a:pPr/>
              <a:t>‹Nr.›</a:t>
            </a:fld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284123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0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lcom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85800" y="4135210"/>
            <a:ext cx="7772400" cy="14700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Click to edit Master title style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9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9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  <p:pic>
        <p:nvPicPr>
          <p:cNvPr id="3" name="Picture 2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508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5SensusPPTMaster-1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135210"/>
            <a:ext cx="7772400" cy="1470025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Thank You.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9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900">
                <a:solidFill>
                  <a:schemeClr val="tx2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‹Nr.›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3637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17695" y="6409682"/>
            <a:ext cx="694543" cy="295446"/>
          </a:xfrm>
          <a:prstGeom prst="rect">
            <a:avLst/>
          </a:prstGeom>
        </p:spPr>
        <p:txBody>
          <a:bodyPr/>
          <a:lstStyle/>
          <a:p>
            <a:fld id="{DBB7AAF5-33F0-4B58-A1C9-CCD8647169D1}" type="datetime5">
              <a:rPr lang="en-US" smtClean="0">
                <a:solidFill>
                  <a:prstClr val="black"/>
                </a:solidFill>
              </a:rPr>
              <a:pPr/>
              <a:t>12-Apr-21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4646" y="6409682"/>
            <a:ext cx="1363049" cy="29544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>
                <a:solidFill>
                  <a:prstClr val="black"/>
                </a:solidFill>
              </a:rPr>
              <a:t>CONFIDENTIAL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671D-83BC-494D-9316-26F47E5B750A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417900" y="92608"/>
            <a:ext cx="1273821" cy="919472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GB" dirty="0"/>
              <a:t>Company Logo</a:t>
            </a:r>
            <a:br>
              <a:rPr lang="en-GB" dirty="0"/>
            </a:br>
            <a:r>
              <a:rPr lang="en-GB" dirty="0"/>
              <a:t>if Required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72000" y="1620000"/>
            <a:ext cx="7200000" cy="4320000"/>
          </a:xfrm>
        </p:spPr>
        <p:txBody>
          <a:bodyPr>
            <a:normAutofit/>
          </a:bodyPr>
          <a:lstStyle>
            <a:lvl1pPr marL="135000" indent="-405000">
              <a:spcAft>
                <a:spcPts val="600"/>
              </a:spcAft>
              <a:buSzPct val="80000"/>
              <a:defRPr sz="2100">
                <a:solidFill>
                  <a:schemeClr val="accent1">
                    <a:lumMod val="75000"/>
                  </a:schemeClr>
                </a:solidFill>
              </a:defRPr>
            </a:lvl1pPr>
            <a:lvl2pPr marL="540000" indent="-270000">
              <a:spcBef>
                <a:spcPts val="450"/>
              </a:spcBef>
              <a:spcAft>
                <a:spcPts val="450"/>
              </a:spcAft>
              <a:defRPr sz="1500">
                <a:solidFill>
                  <a:schemeClr val="accent1">
                    <a:lumMod val="75000"/>
                  </a:schemeClr>
                </a:solidFill>
              </a:defRPr>
            </a:lvl2pPr>
            <a:lvl3pPr marL="809625" indent="-189000">
              <a:spcBef>
                <a:spcPts val="300"/>
              </a:spcBef>
              <a:spcAft>
                <a:spcPts val="300"/>
              </a:spcAft>
              <a:defRPr sz="1050">
                <a:solidFill>
                  <a:schemeClr val="accent1">
                    <a:lumMod val="75000"/>
                  </a:schemeClr>
                </a:solidFill>
              </a:defRPr>
            </a:lvl3pPr>
            <a:lvl4pPr marL="1080000" indent="-108000">
              <a:spcBef>
                <a:spcPts val="150"/>
              </a:spcBef>
              <a:spcAft>
                <a:spcPts val="150"/>
              </a:spcAft>
              <a:defRPr sz="825">
                <a:solidFill>
                  <a:schemeClr val="accent1">
                    <a:lumMod val="75000"/>
                  </a:schemeClr>
                </a:solidFill>
              </a:defRPr>
            </a:lvl4pPr>
            <a:lvl5pPr marL="1350000" indent="-104775">
              <a:spcBef>
                <a:spcPts val="150"/>
              </a:spcBef>
              <a:spcAft>
                <a:spcPts val="150"/>
              </a:spcAft>
              <a:defRPr sz="825">
                <a:solidFill>
                  <a:schemeClr val="accent1">
                    <a:lumMod val="75000"/>
                  </a:schemeClr>
                </a:solidFill>
              </a:defRPr>
            </a:lvl5pPr>
            <a:lvl6pPr marL="17145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631765" y="92609"/>
            <a:ext cx="5880471" cy="1144379"/>
          </a:xfrm>
        </p:spPr>
        <p:txBody>
          <a:bodyPr/>
          <a:lstStyle>
            <a:lvl1pPr algn="ctr">
              <a:defRPr cap="all" baseline="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387364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000" y="1620000"/>
            <a:ext cx="7200000" cy="4320000"/>
          </a:xfrm>
        </p:spPr>
        <p:txBody>
          <a:bodyPr/>
          <a:lstStyle>
            <a:lvl1pPr marL="135000" indent="-405000">
              <a:spcAft>
                <a:spcPts val="600"/>
              </a:spcAft>
              <a:buSzPct val="80000"/>
              <a:defRPr/>
            </a:lvl1pPr>
            <a:lvl2pPr marL="540000" indent="-270000">
              <a:spcBef>
                <a:spcPts val="450"/>
              </a:spcBef>
              <a:spcAft>
                <a:spcPts val="450"/>
              </a:spcAft>
              <a:defRPr/>
            </a:lvl2pPr>
            <a:lvl3pPr marL="809625" indent="-189000">
              <a:spcBef>
                <a:spcPts val="300"/>
              </a:spcBef>
              <a:spcAft>
                <a:spcPts val="300"/>
              </a:spcAft>
              <a:defRPr sz="1050"/>
            </a:lvl3pPr>
            <a:lvl4pPr marL="1080000" indent="-108000">
              <a:spcBef>
                <a:spcPts val="150"/>
              </a:spcBef>
              <a:spcAft>
                <a:spcPts val="150"/>
              </a:spcAft>
              <a:defRPr sz="825"/>
            </a:lvl4pPr>
            <a:lvl5pPr marL="1350000" indent="-104775">
              <a:spcBef>
                <a:spcPts val="150"/>
              </a:spcBef>
              <a:spcAft>
                <a:spcPts val="150"/>
              </a:spcAft>
              <a:defRPr sz="825"/>
            </a:lvl5pPr>
            <a:lvl6pPr marL="1714500" indent="0">
              <a:buNone/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17695" y="6409682"/>
            <a:ext cx="694543" cy="295446"/>
          </a:xfrm>
          <a:prstGeom prst="rect">
            <a:avLst/>
          </a:prstGeom>
        </p:spPr>
        <p:txBody>
          <a:bodyPr/>
          <a:lstStyle/>
          <a:p>
            <a:fld id="{FAE8FC16-0E10-4642-81E2-8E76C24F0E98}" type="datetime5">
              <a:rPr lang="en-GB" smtClean="0">
                <a:solidFill>
                  <a:prstClr val="black"/>
                </a:solidFill>
              </a:rPr>
              <a:pPr/>
              <a:t>12-Apr-21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4646" y="6409682"/>
            <a:ext cx="1363049" cy="295446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CONFIDENTIAL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671D-83BC-494D-9316-26F47E5B750A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417900" y="92608"/>
            <a:ext cx="1273821" cy="919472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GB" dirty="0"/>
              <a:t>Company Logo</a:t>
            </a:r>
            <a:br>
              <a:rPr lang="en-GB" dirty="0"/>
            </a:br>
            <a:r>
              <a:rPr lang="en-GB" dirty="0"/>
              <a:t>if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8233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lue-aqua tit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585434"/>
            <a:ext cx="9143999" cy="358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737362"/>
            <a:ext cx="7772400" cy="1470025"/>
          </a:xfrm>
        </p:spPr>
        <p:txBody>
          <a:bodyPr/>
          <a:lstStyle>
            <a:lvl1pPr>
              <a:lnSpc>
                <a:spcPts val="3750"/>
              </a:lnSpc>
              <a:defRPr sz="3450" b="0">
                <a:solidFill>
                  <a:srgbClr val="5356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472" y="3749042"/>
            <a:ext cx="4224528" cy="422029"/>
          </a:xfrm>
        </p:spPr>
        <p:txBody>
          <a:bodyPr/>
          <a:lstStyle>
            <a:lvl1pPr marL="0" indent="0" algn="l">
              <a:buNone/>
              <a:defRPr sz="1050" cap="all">
                <a:solidFill>
                  <a:srgbClr val="53565A"/>
                </a:solidFill>
              </a:defRPr>
            </a:lvl1pPr>
            <a:lvl2pPr marL="342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/>
          </p:nvPr>
        </p:nvSpPr>
        <p:spPr>
          <a:xfrm>
            <a:off x="347472" y="234708"/>
            <a:ext cx="3175000" cy="390525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  <a:lvl2pPr>
              <a:defRPr sz="1050">
                <a:solidFill>
                  <a:schemeClr val="tx1"/>
                </a:solidFill>
              </a:defRPr>
            </a:lvl2pPr>
            <a:lvl3pPr>
              <a:defRPr sz="1050">
                <a:solidFill>
                  <a:schemeClr val="tx1"/>
                </a:solidFill>
              </a:defRPr>
            </a:lvl3pPr>
            <a:lvl4pPr>
              <a:defRPr sz="1050">
                <a:solidFill>
                  <a:schemeClr val="tx1"/>
                </a:solidFill>
              </a:defRPr>
            </a:lvl4pPr>
            <a:lvl5pPr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001" y="284225"/>
            <a:ext cx="1810512" cy="8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51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Bell Gosset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6876145" y="140450"/>
            <a:ext cx="17812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dirty="0">
                <a:solidFill>
                  <a:prstClr val="black"/>
                </a:solidFill>
              </a:rPr>
              <a:t>Genesis/Cordonel </a:t>
            </a:r>
          </a:p>
          <a:p>
            <a:r>
              <a:rPr lang="de-DE" sz="1500" dirty="0">
                <a:solidFill>
                  <a:prstClr val="black"/>
                </a:solidFill>
              </a:rPr>
              <a:t>CL DN40/50</a:t>
            </a:r>
            <a:endParaRPr lang="en-US" sz="15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947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 E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603A6-55AF-4185-99B5-090956FE7C72}" type="slidenum">
              <a:rPr lang="en-GB" smtClean="0">
                <a:solidFill>
                  <a:prstClr val="black"/>
                </a:solidFill>
              </a:rPr>
              <a:pPr/>
              <a:t>‹Nr.›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8870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819670"/>
          </a:xfrm>
        </p:spPr>
        <p:txBody>
          <a:bodyPr wrap="none">
            <a:no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391528"/>
            <a:ext cx="8229600" cy="4734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513109"/>
            <a:ext cx="2133600" cy="235481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>
              <a:buFont typeface="Arial"/>
              <a:buNone/>
              <a:defRPr sz="900">
                <a:solidFill>
                  <a:schemeClr val="bg1"/>
                </a:solidFill>
              </a:defRPr>
            </a:lvl1pPr>
          </a:lstStyle>
          <a:p>
            <a:fld id="{2066355A-084C-D24E-9AD2-7E4FC41EA627}" type="slidenum">
              <a:rPr lang="en-US" smtClean="0">
                <a:solidFill>
                  <a:prstClr val="white"/>
                </a:solidFill>
              </a:rPr>
              <a:pPr/>
              <a:t>‹Nr.›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366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Sensus In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8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ue-aqua content header.png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15144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29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22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</p:sldLayoutIdLst>
  <p:hf hdr="0" ftr="0" dt="0"/>
  <p:txStyles>
    <p:titleStyle>
      <a:lvl1pPr algn="l" defTabSz="457200" rtl="0" eaLnBrk="1" latinLnBrk="0" hangingPunct="1">
        <a:lnSpc>
          <a:spcPts val="2900"/>
        </a:lnSpc>
        <a:spcBef>
          <a:spcPct val="0"/>
        </a:spcBef>
        <a:buNone/>
        <a:defRPr sz="2800" b="0" kern="1200">
          <a:solidFill>
            <a:srgbClr val="53565A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/>
        <a:buNone/>
        <a:defRPr sz="220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37160" indent="-137160" algn="l" defTabSz="457200" rtl="0" eaLnBrk="1" latinLnBrk="0" hangingPunct="1">
        <a:spcBef>
          <a:spcPts val="0"/>
        </a:spcBef>
        <a:spcAft>
          <a:spcPts val="400"/>
        </a:spcAft>
        <a:buClr>
          <a:schemeClr val="tx1"/>
        </a:buClr>
        <a:buSzPct val="100000"/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27432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411480" indent="-137160" algn="l" defTabSz="457200" rtl="0" eaLnBrk="1" latinLnBrk="0" hangingPunct="1">
        <a:spcBef>
          <a:spcPts val="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54864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667"/>
            <a:ext cx="9143042" cy="14994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29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55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7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47" r:id="rId10"/>
    <p:sldLayoutId id="2147483850" r:id="rId11"/>
    <p:sldLayoutId id="2147483872" r:id="rId12"/>
    <p:sldLayoutId id="2147483873" r:id="rId13"/>
  </p:sldLayoutIdLst>
  <p:hf hdr="0" ftr="0" dt="0"/>
  <p:txStyles>
    <p:titleStyle>
      <a:lvl1pPr algn="l" defTabSz="457200" rtl="0" eaLnBrk="1" latinLnBrk="0" hangingPunct="1">
        <a:lnSpc>
          <a:spcPts val="2900"/>
        </a:lnSpc>
        <a:spcBef>
          <a:spcPct val="0"/>
        </a:spcBef>
        <a:buNone/>
        <a:defRPr sz="2800" b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/>
        <a:buNone/>
        <a:defRPr sz="220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37160" indent="-137160" algn="l" defTabSz="457200" rtl="0" eaLnBrk="1" latinLnBrk="0" hangingPunct="1">
        <a:spcBef>
          <a:spcPts val="0"/>
        </a:spcBef>
        <a:spcAft>
          <a:spcPts val="400"/>
        </a:spcAft>
        <a:buClr>
          <a:schemeClr val="tx1"/>
        </a:buClr>
        <a:buSzPct val="100000"/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27432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411480" indent="-137160" algn="l" defTabSz="457200" rtl="0" eaLnBrk="1" latinLnBrk="0" hangingPunct="1">
        <a:spcBef>
          <a:spcPts val="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54864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667"/>
            <a:ext cx="9143042" cy="14994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2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29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2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55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65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7" r:id="rId12"/>
  </p:sldLayoutIdLst>
  <p:hf hdr="0" ftr="0" dt="0"/>
  <p:txStyles>
    <p:titleStyle>
      <a:lvl1pPr algn="l" defTabSz="457200" rtl="0" eaLnBrk="1" latinLnBrk="0" hangingPunct="1">
        <a:lnSpc>
          <a:spcPts val="2900"/>
        </a:lnSpc>
        <a:spcBef>
          <a:spcPct val="0"/>
        </a:spcBef>
        <a:buNone/>
        <a:defRPr sz="2800" b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/>
        <a:buNone/>
        <a:defRPr sz="220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37160" indent="-137160" algn="l" defTabSz="457200" rtl="0" eaLnBrk="1" latinLnBrk="0" hangingPunct="1">
        <a:spcBef>
          <a:spcPts val="0"/>
        </a:spcBef>
        <a:spcAft>
          <a:spcPts val="400"/>
        </a:spcAft>
        <a:buClr>
          <a:schemeClr val="tx1"/>
        </a:buClr>
        <a:buSzPct val="100000"/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27432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411480" indent="-137160" algn="l" defTabSz="457200" rtl="0" eaLnBrk="1" latinLnBrk="0" hangingPunct="1">
        <a:spcBef>
          <a:spcPts val="0"/>
        </a:spcBef>
        <a:spcAft>
          <a:spcPts val="400"/>
        </a:spcAft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548640" indent="-137160" algn="l" defTabSz="457200" rtl="0" eaLnBrk="1" latinLnBrk="0" hangingPunct="1">
        <a:spcBef>
          <a:spcPts val="0"/>
        </a:spcBef>
        <a:spcAft>
          <a:spcPts val="400"/>
        </a:spcAft>
        <a:buFont typeface="Lucida Grande"/>
        <a:buChar char="-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2669"/>
            <a:ext cx="9143042" cy="14994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473" y="0"/>
            <a:ext cx="6528671" cy="988786"/>
          </a:xfrm>
          <a:prstGeom prst="rect">
            <a:avLst/>
          </a:prstGeom>
        </p:spPr>
        <p:txBody>
          <a:bodyPr vert="horz" lIns="0" tIns="45720" rIns="0" bIns="4572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1600200"/>
            <a:ext cx="8458200" cy="4690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47472" y="6404431"/>
            <a:ext cx="715108" cy="453571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9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0F2F8E5-1108-0A46-83A0-852BF6A1A522}" type="slidenum">
              <a:rPr lang="en-US" smtClean="0">
                <a:solidFill>
                  <a:prstClr val="black"/>
                </a:solidFill>
              </a:rPr>
              <a:pPr/>
              <a:t>‹Nr.›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456" y="6335142"/>
            <a:ext cx="889217" cy="4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8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  <p:sldLayoutId id="2147483895" r:id="rId18"/>
  </p:sldLayoutIdLst>
  <p:hf hdr="0" ftr="0" dt="0"/>
  <p:txStyles>
    <p:titleStyle>
      <a:lvl1pPr algn="l" defTabSz="342900" rtl="0" eaLnBrk="1" latinLnBrk="0" hangingPunct="1">
        <a:lnSpc>
          <a:spcPts val="2175"/>
        </a:lnSpc>
        <a:spcBef>
          <a:spcPct val="0"/>
        </a:spcBef>
        <a:buNone/>
        <a:defRPr sz="2100" b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342900" rtl="0" eaLnBrk="1" latinLnBrk="0" hangingPunct="1">
        <a:spcBef>
          <a:spcPts val="0"/>
        </a:spcBef>
        <a:spcAft>
          <a:spcPts val="450"/>
        </a:spcAft>
        <a:buClr>
          <a:schemeClr val="bg2"/>
        </a:buClr>
        <a:buFont typeface="Arial"/>
        <a:buNone/>
        <a:defRPr sz="1650" b="0" i="0" kern="1200" cap="none">
          <a:solidFill>
            <a:schemeClr val="tx1"/>
          </a:solidFill>
          <a:latin typeface="Arial"/>
          <a:ea typeface="+mn-ea"/>
          <a:cs typeface="Arial"/>
        </a:defRPr>
      </a:lvl1pPr>
      <a:lvl2pPr marL="102870" indent="-102870" algn="l" defTabSz="342900" rtl="0" eaLnBrk="1" latinLnBrk="0" hangingPunct="1"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/>
        <a:buChar char="•"/>
        <a:defRPr sz="1500" kern="1200">
          <a:solidFill>
            <a:schemeClr val="tx1"/>
          </a:solidFill>
          <a:latin typeface="Arial"/>
          <a:ea typeface="+mn-ea"/>
          <a:cs typeface="Arial"/>
        </a:defRPr>
      </a:lvl2pPr>
      <a:lvl3pPr marL="205740" indent="-102870" algn="l" defTabSz="342900" rtl="0" eaLnBrk="1" latinLnBrk="0" hangingPunct="1">
        <a:spcBef>
          <a:spcPts val="0"/>
        </a:spcBef>
        <a:spcAft>
          <a:spcPts val="300"/>
        </a:spcAft>
        <a:buFont typeface="Lucida Grande"/>
        <a:buChar char="-"/>
        <a:defRPr sz="1350" kern="1200">
          <a:solidFill>
            <a:schemeClr val="tx1"/>
          </a:solidFill>
          <a:latin typeface="Arial"/>
          <a:ea typeface="+mn-ea"/>
          <a:cs typeface="Arial"/>
        </a:defRPr>
      </a:lvl3pPr>
      <a:lvl4pPr marL="308610" indent="-102870" algn="l" defTabSz="342900" rtl="0" eaLnBrk="1" latinLnBrk="0" hangingPunct="1">
        <a:spcBef>
          <a:spcPts val="0"/>
        </a:spcBef>
        <a:spcAft>
          <a:spcPts val="300"/>
        </a:spcAft>
        <a:buFont typeface="Arial"/>
        <a:buChar char="•"/>
        <a:defRPr sz="1200" kern="1200">
          <a:solidFill>
            <a:schemeClr val="tx1"/>
          </a:solidFill>
          <a:latin typeface="Arial"/>
          <a:ea typeface="+mn-ea"/>
          <a:cs typeface="Arial"/>
        </a:defRPr>
      </a:lvl4pPr>
      <a:lvl5pPr marL="411480" indent="-102870" algn="l" defTabSz="342900" rtl="0" eaLnBrk="1" latinLnBrk="0" hangingPunct="1">
        <a:spcBef>
          <a:spcPts val="0"/>
        </a:spcBef>
        <a:spcAft>
          <a:spcPts val="300"/>
        </a:spcAft>
        <a:buFont typeface="Lucida Grande"/>
        <a:buChar char="-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472" y="1975618"/>
            <a:ext cx="7772400" cy="2011681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Cordonel Service FW-Update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3200" i="1" dirty="0" smtClean="0">
                <a:solidFill>
                  <a:schemeClr val="tx1"/>
                </a:solidFill>
              </a:rPr>
              <a:t>“</a:t>
            </a:r>
            <a:r>
              <a:rPr lang="en-US" sz="32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Einführung</a:t>
            </a:r>
            <a:r>
              <a:rPr lang="en-US" sz="32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4343400"/>
            <a:ext cx="4224528" cy="914400"/>
          </a:xfrm>
        </p:spPr>
        <p:txBody>
          <a:bodyPr>
            <a:noAutofit/>
          </a:bodyPr>
          <a:lstStyle/>
          <a:p>
            <a:r>
              <a:rPr lang="en-US" sz="1600" dirty="0" err="1" smtClean="0">
                <a:solidFill>
                  <a:schemeClr val="tx1"/>
                </a:solidFill>
              </a:rPr>
              <a:t>Autor</a:t>
            </a:r>
            <a:r>
              <a:rPr lang="en-US" sz="1600" dirty="0">
                <a:solidFill>
                  <a:schemeClr val="tx1"/>
                </a:solidFill>
              </a:rPr>
              <a:t>: </a:t>
            </a:r>
            <a:r>
              <a:rPr lang="en-US" sz="1600" dirty="0" smtClean="0">
                <a:solidFill>
                  <a:schemeClr val="tx1"/>
                </a:solidFill>
              </a:rPr>
              <a:t>Thomas Wiedebusch</a:t>
            </a: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Version: </a:t>
            </a:r>
            <a:r>
              <a:rPr lang="en-US" sz="1600" dirty="0" smtClean="0">
                <a:solidFill>
                  <a:schemeClr val="tx1"/>
                </a:solidFill>
              </a:rPr>
              <a:t>1.0</a:t>
            </a:r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Datum: 16.März 2021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74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0"/>
            <a:ext cx="4172277" cy="988786"/>
          </a:xfrm>
        </p:spPr>
        <p:txBody>
          <a:bodyPr/>
          <a:lstStyle/>
          <a:p>
            <a:r>
              <a:rPr lang="en-US" i="1" dirty="0" smtClean="0"/>
              <a:t>Agenda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457200" y="1584409"/>
            <a:ext cx="7772400" cy="29278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166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 typeface="Arial"/>
              <a:buNone/>
              <a:defRPr sz="2200" b="0" i="0" kern="1200" cap="none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13714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buSzPct val="100000"/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27429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Font typeface="Lucida Grande"/>
              <a:buChar char="-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41144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548599" indent="-137149" algn="l" defTabSz="457166" rtl="0" eaLnBrk="1" latinLnBrk="0" hangingPunct="1">
              <a:spcBef>
                <a:spcPts val="0"/>
              </a:spcBef>
              <a:spcAft>
                <a:spcPts val="400"/>
              </a:spcAft>
              <a:buFont typeface="Lucida Grande"/>
              <a:buChar char="-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409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4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39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04" indent="-228583" algn="l" defTabSz="45716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1600" dirty="0" smtClean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sz="1600" dirty="0" smtClean="0"/>
          </a:p>
          <a:p>
            <a:pPr lvl="2" indent="0">
              <a:buNone/>
              <a:defRPr/>
            </a:pPr>
            <a:endParaRPr lang="en-US" sz="1200" dirty="0"/>
          </a:p>
        </p:txBody>
      </p:sp>
      <p:sp>
        <p:nvSpPr>
          <p:cNvPr id="3" name="Textfeld 2"/>
          <p:cNvSpPr txBox="1"/>
          <p:nvPr/>
        </p:nvSpPr>
        <p:spPr>
          <a:xfrm>
            <a:off x="602512" y="1977656"/>
            <a:ext cx="7315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dirty="0" smtClean="0"/>
              <a:t>Einleitung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Systemübersicht</a:t>
            </a:r>
          </a:p>
          <a:p>
            <a:pPr marL="285750" indent="-285750">
              <a:buFontTx/>
              <a:buChar char="-"/>
            </a:pPr>
            <a:r>
              <a:rPr lang="de-DE" smtClean="0"/>
              <a:t>Vorführung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FW-Update </a:t>
            </a:r>
            <a:r>
              <a:rPr lang="de-DE" dirty="0" err="1" smtClean="0"/>
              <a:t>Builder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FW-Update Safe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FW-Update </a:t>
            </a:r>
            <a:r>
              <a:rPr lang="de-DE" dirty="0" err="1" smtClean="0"/>
              <a:t>Loader</a:t>
            </a:r>
            <a:endParaRPr lang="de-DE" dirty="0" smtClean="0"/>
          </a:p>
          <a:p>
            <a:pPr marL="285750" indent="-285750">
              <a:buFontTx/>
              <a:buChar char="-"/>
            </a:pPr>
            <a:r>
              <a:rPr lang="de-DE" dirty="0" smtClean="0"/>
              <a:t>FW-Update Software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FW-Update Report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Projektstatus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Ausblick</a:t>
            </a:r>
          </a:p>
          <a:p>
            <a:pPr marL="285750" indent="-285750">
              <a:buFontTx/>
              <a:buChar char="-"/>
            </a:pPr>
            <a:r>
              <a:rPr lang="de-DE" dirty="0" smtClean="0"/>
              <a:t>Fragen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22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Einleitung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753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Systemübersicht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81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</a:t>
            </a:r>
            <a:r>
              <a:rPr lang="de-DE" dirty="0" err="1" smtClean="0"/>
              <a:t>Builder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566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Safe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648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</a:t>
            </a:r>
            <a:r>
              <a:rPr lang="de-DE" dirty="0" err="1" smtClean="0"/>
              <a:t>Loader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984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Software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63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FW-Update Reports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7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Projektstatus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43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Ausblick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2F8E5-1108-0A46-83A0-852BF6A1A52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897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FF"/>
                </a:solidFill>
              </a:rPr>
              <a:t>Fragen</a:t>
            </a:r>
            <a:r>
              <a:rPr lang="en-US" dirty="0" smtClean="0">
                <a:solidFill>
                  <a:srgbClr val="FFFFFF"/>
                </a:solidFill>
              </a:rPr>
              <a:t>?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12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42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FF"/>
                </a:solidFill>
              </a:rPr>
              <a:t>Vielen</a:t>
            </a:r>
            <a:r>
              <a:rPr lang="en-US" dirty="0" smtClean="0">
                <a:solidFill>
                  <a:srgbClr val="FFFFFF"/>
                </a:solidFill>
              </a:rPr>
              <a:t> Dank!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>
                <a:solidFill>
                  <a:srgbClr val="003595"/>
                </a:solidFill>
              </a:rPr>
              <a:pPr/>
              <a:t>13</a:t>
            </a:fld>
            <a:endParaRPr lang="en-US" dirty="0">
              <a:solidFill>
                <a:srgbClr val="003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2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ll Gossett Eco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ll Gossett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ell Gossett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Bell Gossett">
  <a:themeElements>
    <a:clrScheme name="Xylem 1">
      <a:dk1>
        <a:sysClr val="windowText" lastClr="000000"/>
      </a:dk1>
      <a:lt1>
        <a:sysClr val="window" lastClr="FFFFFF"/>
      </a:lt1>
      <a:dk2>
        <a:srgbClr val="008C95"/>
      </a:dk2>
      <a:lt2>
        <a:srgbClr val="0085AD"/>
      </a:lt2>
      <a:accent1>
        <a:srgbClr val="00966C"/>
      </a:accent1>
      <a:accent2>
        <a:srgbClr val="0072CE"/>
      </a:accent2>
      <a:accent3>
        <a:srgbClr val="615E9B"/>
      </a:accent3>
      <a:accent4>
        <a:srgbClr val="E57200"/>
      </a:accent4>
      <a:accent5>
        <a:srgbClr val="BF0D3E"/>
      </a:accent5>
      <a:accent6>
        <a:srgbClr val="001A70"/>
      </a:accent6>
      <a:hlink>
        <a:srgbClr val="7A6855"/>
      </a:hlink>
      <a:folHlink>
        <a:srgbClr val="0085AD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latedItems xmlns="23221904-DBCB-428D-951C-FBF64D607061" xsi:nil="true"/>
    <Status xmlns="23221904-DBCB-428D-951C-FBF64D607061" xsi:nil="true"/>
    <Owner xmlns="23221904-DBCB-428D-951C-FBF64D607061">
      <UserInfo>
        <DisplayName/>
        <AccountId xsi:nil="true"/>
        <AccountType/>
      </UserInfo>
    </Owner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Workspace Document" ma:contentTypeID="0x0101008A98423170284BEEB635F43C3CF4E98B00AE2B79920AD1EC47AAF469FB7692DD12" ma:contentTypeVersion="8" ma:contentTypeDescription="" ma:contentTypeScope="" ma:versionID="fdf5423b43608a272da4d5f29744291a">
  <xsd:schema xmlns:xsd="http://www.w3.org/2001/XMLSchema" xmlns:xs="http://www.w3.org/2001/XMLSchema" xmlns:p="http://schemas.microsoft.com/office/2006/metadata/properties" xmlns:ns2="23221904-DBCB-428D-951C-FBF64D607061" xmlns:ns3="http://schemas.microsoft.com/sharepoint/v4" targetNamespace="http://schemas.microsoft.com/office/2006/metadata/properties" ma:root="true" ma:fieldsID="993ab7c1d52c6ca73bb87d5c22e4fa76" ns2:_="" ns3:_="">
    <xsd:import namespace="23221904-DBCB-428D-951C-FBF64D607061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Status" minOccurs="0"/>
                <xsd:element ref="ns2:RelatedItems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221904-DBCB-428D-951C-FBF64D607061" elementFormDefault="qualified">
    <xsd:import namespace="http://schemas.microsoft.com/office/2006/documentManagement/types"/>
    <xsd:import namespace="http://schemas.microsoft.com/office/infopath/2007/PartnerControls"/>
    <xsd:element name="Owner" ma:index="4" nillable="true" ma:displayName="Owner" ma:list="UserInfo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5" nillable="true" ma:displayName="Status" ma:default="Draft" ma:format="Dropdown" ma:internalName="Status" ma:readOnly="false">
      <xsd:simpleType>
        <xsd:restriction base="dms:Choice">
          <xsd:enumeration value="Draft"/>
          <xsd:enumeration value="Ready For Review"/>
          <xsd:enumeration value="Final"/>
        </xsd:restriction>
      </xsd:simpleType>
    </xsd:element>
    <xsd:element name="RelatedItems" ma:index="10" nillable="true" ma:displayName="Related Items" ma:internalName="RelatedItems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52F875-4534-4A62-9109-E2E85253C29A}">
  <ds:schemaRefs>
    <ds:schemaRef ds:uri="23221904-DBCB-428D-951C-FBF64D607061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microsoft.com/sharepoint/v4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1E2D23-971D-4BD2-806C-DE89E2CDEA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221904-DBCB-428D-951C-FBF64D607061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41EDE09-E5DF-4821-8591-0F9A7A01B7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Xylem_Template.potx</Template>
  <TotalTime>0</TotalTime>
  <Words>64</Words>
  <Application>Microsoft Office PowerPoint</Application>
  <PresentationFormat>Bildschirmpräsentation (4:3)</PresentationFormat>
  <Paragraphs>42</Paragraphs>
  <Slides>13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4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Bell Gossett Eco</vt:lpstr>
      <vt:lpstr>Bell Gossett</vt:lpstr>
      <vt:lpstr>1_Bell Gossett</vt:lpstr>
      <vt:lpstr>2_Bell Gossett</vt:lpstr>
      <vt:lpstr>Cordonel Service FW-Update “Einführung” </vt:lpstr>
      <vt:lpstr>Agenda</vt:lpstr>
      <vt:lpstr>Einleitung</vt:lpstr>
      <vt:lpstr>Systemübersicht</vt:lpstr>
      <vt:lpstr>FW-Update Builder</vt:lpstr>
      <vt:lpstr>FW-Update Safe</vt:lpstr>
      <vt:lpstr>FW-Update Loader</vt:lpstr>
      <vt:lpstr>FW-Update Software</vt:lpstr>
      <vt:lpstr>FW-Update Reports</vt:lpstr>
      <vt:lpstr>Projektstatus</vt:lpstr>
      <vt:lpstr>Ausblick</vt:lpstr>
      <vt:lpstr>Fragen?</vt:lpstr>
      <vt:lpstr>Vielen Dank!</vt:lpstr>
    </vt:vector>
  </TitlesOfParts>
  <Company>McDill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goes here Second line</dc:title>
  <dc:creator>Joerg.Lachenmayer@xyleminc.com</dc:creator>
  <cp:lastModifiedBy>Thomas</cp:lastModifiedBy>
  <cp:revision>651</cp:revision>
  <cp:lastPrinted>2019-08-01T12:58:27Z</cp:lastPrinted>
  <dcterms:created xsi:type="dcterms:W3CDTF">2014-07-07T18:31:44Z</dcterms:created>
  <dcterms:modified xsi:type="dcterms:W3CDTF">2021-04-12T13:07:29Z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0x0101008A98423170284BEEB635F43C3CF4E98B00AE2B79920AD1EC47AAF469FB7692DD12</vt:lpwstr>
  </property>
</Properties>
</file>