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13"/>
  </p:notesMasterIdLst>
  <p:sldIdLst>
    <p:sldId id="2147472354" r:id="rId6"/>
    <p:sldId id="2147472363" r:id="rId7"/>
    <p:sldId id="2147472375" r:id="rId8"/>
    <p:sldId id="2147472376" r:id="rId9"/>
    <p:sldId id="2147472377" r:id="rId10"/>
    <p:sldId id="2147472378" r:id="rId11"/>
    <p:sldId id="2147472374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013FF02-2F77-41D5-8DF7-45FEE35FADB9}">
          <p14:sldIdLst>
            <p14:sldId id="2147472354"/>
            <p14:sldId id="2147472363"/>
            <p14:sldId id="2147472375"/>
            <p14:sldId id="2147472376"/>
            <p14:sldId id="2147472377"/>
            <p14:sldId id="2147472378"/>
            <p14:sldId id="214747237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1E5F17-441A-A89A-66C1-759646233129}" name="Melot de Beauregard, Sebastian - Xylem" initials="MX" userId="S::sebastian.melot.de.beauregard@xylem.com::224559b7-68d4-4097-af57-e34bdb206e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3B7"/>
    <a:srgbClr val="008BB3"/>
    <a:srgbClr val="9AD1E0"/>
    <a:srgbClr val="E5A31F"/>
    <a:srgbClr val="008DB6"/>
    <a:srgbClr val="008CB4"/>
    <a:srgbClr val="3FA7C5"/>
    <a:srgbClr val="1793B8"/>
    <a:srgbClr val="43A8C6"/>
    <a:srgbClr val="2F35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9EABBF-E451-423A-B13E-882C4B947A26}" v="32" dt="2023-09-29T09:48:02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5211" autoAdjust="0"/>
  </p:normalViewPr>
  <p:slideViewPr>
    <p:cSldViewPr snapToGrid="0">
      <p:cViewPr varScale="1">
        <p:scale>
          <a:sx n="113" d="100"/>
          <a:sy n="113" d="100"/>
        </p:scale>
        <p:origin x="-264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36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nder, Carsten - Xylem" userId="687957fe-eecc-4275-8ebd-d646a86d24ad" providerId="ADAL" clId="{769EABBF-E451-423A-B13E-882C4B947A26}"/>
    <pc:docChg chg="undo redo custSel addSld delSld modSld sldOrd modSection">
      <pc:chgData name="Stender, Carsten - Xylem" userId="687957fe-eecc-4275-8ebd-d646a86d24ad" providerId="ADAL" clId="{769EABBF-E451-423A-B13E-882C4B947A26}" dt="2023-09-29T09:55:36.836" v="7357" actId="313"/>
      <pc:docMkLst>
        <pc:docMk/>
      </pc:docMkLst>
      <pc:sldChg chg="addSp delSp modSp mod">
        <pc:chgData name="Stender, Carsten - Xylem" userId="687957fe-eecc-4275-8ebd-d646a86d24ad" providerId="ADAL" clId="{769EABBF-E451-423A-B13E-882C4B947A26}" dt="2023-09-29T09:42:51.105" v="7066" actId="14100"/>
        <pc:sldMkLst>
          <pc:docMk/>
          <pc:sldMk cId="2658067235" sldId="2147472358"/>
        </pc:sldMkLst>
        <pc:spChg chg="mod">
          <ac:chgData name="Stender, Carsten - Xylem" userId="687957fe-eecc-4275-8ebd-d646a86d24ad" providerId="ADAL" clId="{769EABBF-E451-423A-B13E-882C4B947A26}" dt="2023-09-29T07:39:08.449" v="2327" actId="1035"/>
          <ac:spMkLst>
            <pc:docMk/>
            <pc:sldMk cId="2658067235" sldId="2147472358"/>
            <ac:spMk id="2" creationId="{00000000-0000-0000-0000-000000000000}"/>
          </ac:spMkLst>
        </pc:spChg>
        <pc:spChg chg="mod">
          <ac:chgData name="Stender, Carsten - Xylem" userId="687957fe-eecc-4275-8ebd-d646a86d24ad" providerId="ADAL" clId="{769EABBF-E451-423A-B13E-882C4B947A26}" dt="2023-09-29T08:10:25.172" v="3537" actId="1076"/>
          <ac:spMkLst>
            <pc:docMk/>
            <pc:sldMk cId="2658067235" sldId="2147472358"/>
            <ac:spMk id="5" creationId="{49D8CF16-2B11-CF35-C019-D60ECA168439}"/>
          </ac:spMkLst>
        </pc:spChg>
        <pc:spChg chg="mod">
          <ac:chgData name="Stender, Carsten - Xylem" userId="687957fe-eecc-4275-8ebd-d646a86d24ad" providerId="ADAL" clId="{769EABBF-E451-423A-B13E-882C4B947A26}" dt="2023-09-29T09:42:09.510" v="7050" actId="1076"/>
          <ac:spMkLst>
            <pc:docMk/>
            <pc:sldMk cId="2658067235" sldId="2147472358"/>
            <ac:spMk id="7" creationId="{8FADE4C4-9F01-B3F1-9320-446FB25E2445}"/>
          </ac:spMkLst>
        </pc:spChg>
        <pc:spChg chg="mod">
          <ac:chgData name="Stender, Carsten - Xylem" userId="687957fe-eecc-4275-8ebd-d646a86d24ad" providerId="ADAL" clId="{769EABBF-E451-423A-B13E-882C4B947A26}" dt="2023-09-29T09:42:43.229" v="7062" actId="20577"/>
          <ac:spMkLst>
            <pc:docMk/>
            <pc:sldMk cId="2658067235" sldId="2147472358"/>
            <ac:spMk id="8" creationId="{46F95FBE-D8BD-FA8D-1BC5-C585F7E92349}"/>
          </ac:spMkLst>
        </pc:spChg>
        <pc:spChg chg="mod">
          <ac:chgData name="Stender, Carsten - Xylem" userId="687957fe-eecc-4275-8ebd-d646a86d24ad" providerId="ADAL" clId="{769EABBF-E451-423A-B13E-882C4B947A26}" dt="2023-09-29T07:50:44.834" v="2769" actId="404"/>
          <ac:spMkLst>
            <pc:docMk/>
            <pc:sldMk cId="2658067235" sldId="2147472358"/>
            <ac:spMk id="9" creationId="{4B8284EF-5CEE-E7B5-58D0-4D223226A10F}"/>
          </ac:spMkLst>
        </pc:spChg>
        <pc:spChg chg="del">
          <ac:chgData name="Stender, Carsten - Xylem" userId="687957fe-eecc-4275-8ebd-d646a86d24ad" providerId="ADAL" clId="{769EABBF-E451-423A-B13E-882C4B947A26}" dt="2023-09-29T07:22:16.984" v="1795" actId="478"/>
          <ac:spMkLst>
            <pc:docMk/>
            <pc:sldMk cId="2658067235" sldId="2147472358"/>
            <ac:spMk id="10" creationId="{7896AA76-53C7-62D7-908C-B43B7DAFFCC4}"/>
          </ac:spMkLst>
        </pc:spChg>
        <pc:spChg chg="mod">
          <ac:chgData name="Stender, Carsten - Xylem" userId="687957fe-eecc-4275-8ebd-d646a86d24ad" providerId="ADAL" clId="{769EABBF-E451-423A-B13E-882C4B947A26}" dt="2023-09-29T09:42:28.511" v="7055" actId="1076"/>
          <ac:spMkLst>
            <pc:docMk/>
            <pc:sldMk cId="2658067235" sldId="2147472358"/>
            <ac:spMk id="11" creationId="{87A01BC0-A7CF-6569-28DF-AD13C994F113}"/>
          </ac:spMkLst>
        </pc:spChg>
        <pc:spChg chg="mod">
          <ac:chgData name="Stender, Carsten - Xylem" userId="687957fe-eecc-4275-8ebd-d646a86d24ad" providerId="ADAL" clId="{769EABBF-E451-423A-B13E-882C4B947A26}" dt="2023-09-29T08:38:54.796" v="4500" actId="1076"/>
          <ac:spMkLst>
            <pc:docMk/>
            <pc:sldMk cId="2658067235" sldId="2147472358"/>
            <ac:spMk id="12" creationId="{BC21F902-8C80-D648-ADE8-BF391B009349}"/>
          </ac:spMkLst>
        </pc:spChg>
        <pc:spChg chg="add mod">
          <ac:chgData name="Stender, Carsten - Xylem" userId="687957fe-eecc-4275-8ebd-d646a86d24ad" providerId="ADAL" clId="{769EABBF-E451-423A-B13E-882C4B947A26}" dt="2023-09-29T08:10:42.599" v="3543" actId="20577"/>
          <ac:spMkLst>
            <pc:docMk/>
            <pc:sldMk cId="2658067235" sldId="2147472358"/>
            <ac:spMk id="29" creationId="{8A4F33EA-D7D8-84AE-8165-0FD817A896B3}"/>
          </ac:spMkLst>
        </pc:spChg>
        <pc:spChg chg="add mod">
          <ac:chgData name="Stender, Carsten - Xylem" userId="687957fe-eecc-4275-8ebd-d646a86d24ad" providerId="ADAL" clId="{769EABBF-E451-423A-B13E-882C4B947A26}" dt="2023-09-29T08:05:35.443" v="3190" actId="1076"/>
          <ac:spMkLst>
            <pc:docMk/>
            <pc:sldMk cId="2658067235" sldId="2147472358"/>
            <ac:spMk id="42" creationId="{1F953DD4-B61E-C1F0-3EC6-998AC362CB65}"/>
          </ac:spMkLst>
        </pc:spChg>
        <pc:spChg chg="add del mod">
          <ac:chgData name="Stender, Carsten - Xylem" userId="687957fe-eecc-4275-8ebd-d646a86d24ad" providerId="ADAL" clId="{769EABBF-E451-423A-B13E-882C4B947A26}" dt="2023-09-29T07:35:49.256" v="2238"/>
          <ac:spMkLst>
            <pc:docMk/>
            <pc:sldMk cId="2658067235" sldId="2147472358"/>
            <ac:spMk id="43" creationId="{919429AA-E73C-76DB-BAE4-89F03C6A874E}"/>
          </ac:spMkLst>
        </pc:spChg>
        <pc:spChg chg="add mod">
          <ac:chgData name="Stender, Carsten - Xylem" userId="687957fe-eecc-4275-8ebd-d646a86d24ad" providerId="ADAL" clId="{769EABBF-E451-423A-B13E-882C4B947A26}" dt="2023-09-29T08:05:25.211" v="3188" actId="1076"/>
          <ac:spMkLst>
            <pc:docMk/>
            <pc:sldMk cId="2658067235" sldId="2147472358"/>
            <ac:spMk id="56" creationId="{438D1299-0271-C6DB-2CB8-F6EA89416C22}"/>
          </ac:spMkLst>
        </pc:spChg>
        <pc:spChg chg="add mod">
          <ac:chgData name="Stender, Carsten - Xylem" userId="687957fe-eecc-4275-8ebd-d646a86d24ad" providerId="ADAL" clId="{769EABBF-E451-423A-B13E-882C4B947A26}" dt="2023-09-29T08:10:16.005" v="3533" actId="1076"/>
          <ac:spMkLst>
            <pc:docMk/>
            <pc:sldMk cId="2658067235" sldId="2147472358"/>
            <ac:spMk id="65" creationId="{11CD834E-9008-F097-8299-44EBF7BE3C02}"/>
          </ac:spMkLst>
        </pc:spChg>
        <pc:spChg chg="add mod">
          <ac:chgData name="Stender, Carsten - Xylem" userId="687957fe-eecc-4275-8ebd-d646a86d24ad" providerId="ADAL" clId="{769EABBF-E451-423A-B13E-882C4B947A26}" dt="2023-09-29T08:38:46.170" v="4498" actId="1076"/>
          <ac:spMkLst>
            <pc:docMk/>
            <pc:sldMk cId="2658067235" sldId="2147472358"/>
            <ac:spMk id="68" creationId="{E6AA147F-4E9D-26C7-6BFB-DA32A6DF8855}"/>
          </ac:spMkLst>
        </pc:spChg>
        <pc:spChg chg="add mod">
          <ac:chgData name="Stender, Carsten - Xylem" userId="687957fe-eecc-4275-8ebd-d646a86d24ad" providerId="ADAL" clId="{769EABBF-E451-423A-B13E-882C4B947A26}" dt="2023-09-29T09:42:51.105" v="7066" actId="14100"/>
          <ac:spMkLst>
            <pc:docMk/>
            <pc:sldMk cId="2658067235" sldId="2147472358"/>
            <ac:spMk id="75" creationId="{2996B5F4-4CFA-2818-CAA5-C540084E26DD}"/>
          </ac:spMkLst>
        </pc:spChg>
        <pc:spChg chg="add mod">
          <ac:chgData name="Stender, Carsten - Xylem" userId="687957fe-eecc-4275-8ebd-d646a86d24ad" providerId="ADAL" clId="{769EABBF-E451-423A-B13E-882C4B947A26}" dt="2023-09-29T08:34:59.265" v="4483" actId="20577"/>
          <ac:spMkLst>
            <pc:docMk/>
            <pc:sldMk cId="2658067235" sldId="2147472358"/>
            <ac:spMk id="86" creationId="{F6012E16-1DA0-EA14-47CB-E44121AB350B}"/>
          </ac:spMkLst>
        </pc:spChg>
        <pc:spChg chg="add mod">
          <ac:chgData name="Stender, Carsten - Xylem" userId="687957fe-eecc-4275-8ebd-d646a86d24ad" providerId="ADAL" clId="{769EABBF-E451-423A-B13E-882C4B947A26}" dt="2023-09-29T08:34:34.833" v="4477" actId="1076"/>
          <ac:spMkLst>
            <pc:docMk/>
            <pc:sldMk cId="2658067235" sldId="2147472358"/>
            <ac:spMk id="93" creationId="{F81D23EB-A24A-F02E-03C2-1F4C02162F1A}"/>
          </ac:spMkLst>
        </pc:spChg>
        <pc:cxnChg chg="add mod">
          <ac:chgData name="Stender, Carsten - Xylem" userId="687957fe-eecc-4275-8ebd-d646a86d24ad" providerId="ADAL" clId="{769EABBF-E451-423A-B13E-882C4B947A26}" dt="2023-09-29T07:39:08.449" v="2327" actId="1035"/>
          <ac:cxnSpMkLst>
            <pc:docMk/>
            <pc:sldMk cId="2658067235" sldId="2147472358"/>
            <ac:cxnSpMk id="6" creationId="{E72D5BF4-655D-A45A-FA58-DF94B81CA312}"/>
          </ac:cxnSpMkLst>
        </pc:cxnChg>
        <pc:cxnChg chg="add mod">
          <ac:chgData name="Stender, Carsten - Xylem" userId="687957fe-eecc-4275-8ebd-d646a86d24ad" providerId="ADAL" clId="{769EABBF-E451-423A-B13E-882C4B947A26}" dt="2023-09-29T09:42:35.712" v="7057" actId="14100"/>
          <ac:cxnSpMkLst>
            <pc:docMk/>
            <pc:sldMk cId="2658067235" sldId="2147472358"/>
            <ac:cxnSpMk id="16" creationId="{CE57187A-6D21-AF70-835D-9E0A1F5C2CBC}"/>
          </ac:cxnSpMkLst>
        </pc:cxnChg>
        <pc:cxnChg chg="add del mod">
          <ac:chgData name="Stender, Carsten - Xylem" userId="687957fe-eecc-4275-8ebd-d646a86d24ad" providerId="ADAL" clId="{769EABBF-E451-423A-B13E-882C4B947A26}" dt="2023-09-29T07:27:41.871" v="1904" actId="478"/>
          <ac:cxnSpMkLst>
            <pc:docMk/>
            <pc:sldMk cId="2658067235" sldId="2147472358"/>
            <ac:cxnSpMk id="22" creationId="{66D787AE-EE5E-51C3-89BE-B824AD32A50A}"/>
          </ac:cxnSpMkLst>
        </pc:cxnChg>
        <pc:cxnChg chg="add del">
          <ac:chgData name="Stender, Carsten - Xylem" userId="687957fe-eecc-4275-8ebd-d646a86d24ad" providerId="ADAL" clId="{769EABBF-E451-423A-B13E-882C4B947A26}" dt="2023-09-29T07:27:39.094" v="1903" actId="478"/>
          <ac:cxnSpMkLst>
            <pc:docMk/>
            <pc:sldMk cId="2658067235" sldId="2147472358"/>
            <ac:cxnSpMk id="24" creationId="{8D03EB63-A052-069D-6D03-28EB29E2C0F7}"/>
          </ac:cxnSpMkLst>
        </pc:cxnChg>
        <pc:cxnChg chg="add mod">
          <ac:chgData name="Stender, Carsten - Xylem" userId="687957fe-eecc-4275-8ebd-d646a86d24ad" providerId="ADAL" clId="{769EABBF-E451-423A-B13E-882C4B947A26}" dt="2023-09-29T08:10:22.262" v="3536" actId="1036"/>
          <ac:cxnSpMkLst>
            <pc:docMk/>
            <pc:sldMk cId="2658067235" sldId="2147472358"/>
            <ac:cxnSpMk id="26" creationId="{96D2EEB0-0E3F-F5D6-5C76-3D570D680D8D}"/>
          </ac:cxnSpMkLst>
        </pc:cxnChg>
        <pc:cxnChg chg="add mod">
          <ac:chgData name="Stender, Carsten - Xylem" userId="687957fe-eecc-4275-8ebd-d646a86d24ad" providerId="ADAL" clId="{769EABBF-E451-423A-B13E-882C4B947A26}" dt="2023-09-29T08:09:48.032" v="3525" actId="1076"/>
          <ac:cxnSpMkLst>
            <pc:docMk/>
            <pc:sldMk cId="2658067235" sldId="2147472358"/>
            <ac:cxnSpMk id="32" creationId="{D5EC155D-57B3-DC07-DD0B-369A57BC9C7E}"/>
          </ac:cxnSpMkLst>
        </pc:cxnChg>
        <pc:cxnChg chg="add mod">
          <ac:chgData name="Stender, Carsten - Xylem" userId="687957fe-eecc-4275-8ebd-d646a86d24ad" providerId="ADAL" clId="{769EABBF-E451-423A-B13E-882C4B947A26}" dt="2023-09-29T09:42:31.547" v="7056" actId="14100"/>
          <ac:cxnSpMkLst>
            <pc:docMk/>
            <pc:sldMk cId="2658067235" sldId="2147472358"/>
            <ac:cxnSpMk id="33" creationId="{DAA5D866-D7E6-E38D-B025-4871854C02E9}"/>
          </ac:cxnSpMkLst>
        </pc:cxnChg>
        <pc:cxnChg chg="add mod">
          <ac:chgData name="Stender, Carsten - Xylem" userId="687957fe-eecc-4275-8ebd-d646a86d24ad" providerId="ADAL" clId="{769EABBF-E451-423A-B13E-882C4B947A26}" dt="2023-09-29T07:42:37.664" v="2500" actId="14100"/>
          <ac:cxnSpMkLst>
            <pc:docMk/>
            <pc:sldMk cId="2658067235" sldId="2147472358"/>
            <ac:cxnSpMk id="37" creationId="{823C2155-4260-FAD0-4F2D-FCA570FC14D8}"/>
          </ac:cxnSpMkLst>
        </pc:cxnChg>
        <pc:cxnChg chg="add mod">
          <ac:chgData name="Stender, Carsten - Xylem" userId="687957fe-eecc-4275-8ebd-d646a86d24ad" providerId="ADAL" clId="{769EABBF-E451-423A-B13E-882C4B947A26}" dt="2023-09-29T08:05:39.038" v="3191" actId="14100"/>
          <ac:cxnSpMkLst>
            <pc:docMk/>
            <pc:sldMk cId="2658067235" sldId="2147472358"/>
            <ac:cxnSpMk id="40" creationId="{D1D14753-67AD-EB2E-062A-C415B5688C60}"/>
          </ac:cxnSpMkLst>
        </pc:cxnChg>
        <pc:cxnChg chg="add mod">
          <ac:chgData name="Stender, Carsten - Xylem" userId="687957fe-eecc-4275-8ebd-d646a86d24ad" providerId="ADAL" clId="{769EABBF-E451-423A-B13E-882C4B947A26}" dt="2023-09-29T08:34:13.471" v="4455" actId="1038"/>
          <ac:cxnSpMkLst>
            <pc:docMk/>
            <pc:sldMk cId="2658067235" sldId="2147472358"/>
            <ac:cxnSpMk id="46" creationId="{49567EBF-214E-3E55-8848-123A7714419F}"/>
          </ac:cxnSpMkLst>
        </pc:cxnChg>
        <pc:cxnChg chg="add mod">
          <ac:chgData name="Stender, Carsten - Xylem" userId="687957fe-eecc-4275-8ebd-d646a86d24ad" providerId="ADAL" clId="{769EABBF-E451-423A-B13E-882C4B947A26}" dt="2023-09-29T08:38:58.562" v="4501" actId="14100"/>
          <ac:cxnSpMkLst>
            <pc:docMk/>
            <pc:sldMk cId="2658067235" sldId="2147472358"/>
            <ac:cxnSpMk id="49" creationId="{53773489-BB64-2B5D-0FBE-BCC73567AB22}"/>
          </ac:cxnSpMkLst>
        </pc:cxnChg>
        <pc:cxnChg chg="add mod">
          <ac:chgData name="Stender, Carsten - Xylem" userId="687957fe-eecc-4275-8ebd-d646a86d24ad" providerId="ADAL" clId="{769EABBF-E451-423A-B13E-882C4B947A26}" dt="2023-09-29T08:38:50.320" v="4499" actId="14100"/>
          <ac:cxnSpMkLst>
            <pc:docMk/>
            <pc:sldMk cId="2658067235" sldId="2147472358"/>
            <ac:cxnSpMk id="53" creationId="{14943513-DB39-E96D-33CE-8342918C26A7}"/>
          </ac:cxnSpMkLst>
        </pc:cxnChg>
        <pc:cxnChg chg="add mod">
          <ac:chgData name="Stender, Carsten - Xylem" userId="687957fe-eecc-4275-8ebd-d646a86d24ad" providerId="ADAL" clId="{769EABBF-E451-423A-B13E-882C4B947A26}" dt="2023-09-29T08:05:16.959" v="3177" actId="14100"/>
          <ac:cxnSpMkLst>
            <pc:docMk/>
            <pc:sldMk cId="2658067235" sldId="2147472358"/>
            <ac:cxnSpMk id="55" creationId="{ABEC3067-A6E9-F953-7589-F06438A35E79}"/>
          </ac:cxnSpMkLst>
        </pc:cxnChg>
        <pc:cxnChg chg="add mod">
          <ac:chgData name="Stender, Carsten - Xylem" userId="687957fe-eecc-4275-8ebd-d646a86d24ad" providerId="ADAL" clId="{769EABBF-E451-423A-B13E-882C4B947A26}" dt="2023-09-29T08:10:00.540" v="3529" actId="1076"/>
          <ac:cxnSpMkLst>
            <pc:docMk/>
            <pc:sldMk cId="2658067235" sldId="2147472358"/>
            <ac:cxnSpMk id="63" creationId="{B36686D0-9E14-9E0B-3A34-C9D77D0201C9}"/>
          </ac:cxnSpMkLst>
        </pc:cxnChg>
        <pc:cxnChg chg="add mod">
          <ac:chgData name="Stender, Carsten - Xylem" userId="687957fe-eecc-4275-8ebd-d646a86d24ad" providerId="ADAL" clId="{769EABBF-E451-423A-B13E-882C4B947A26}" dt="2023-09-29T08:34:18.928" v="4469" actId="1038"/>
          <ac:cxnSpMkLst>
            <pc:docMk/>
            <pc:sldMk cId="2658067235" sldId="2147472358"/>
            <ac:cxnSpMk id="76" creationId="{11AA933A-8F3A-41B8-9EDE-72D38A9DDFC8}"/>
          </ac:cxnSpMkLst>
        </pc:cxnChg>
        <pc:cxnChg chg="add mod">
          <ac:chgData name="Stender, Carsten - Xylem" userId="687957fe-eecc-4275-8ebd-d646a86d24ad" providerId="ADAL" clId="{769EABBF-E451-423A-B13E-882C4B947A26}" dt="2023-09-29T08:34:53.077" v="4481" actId="1076"/>
          <ac:cxnSpMkLst>
            <pc:docMk/>
            <pc:sldMk cId="2658067235" sldId="2147472358"/>
            <ac:cxnSpMk id="83" creationId="{FDF1AF41-A3C3-F044-E2D9-D5DBAA5D9A33}"/>
          </ac:cxnSpMkLst>
        </pc:cxnChg>
        <pc:cxnChg chg="add mod">
          <ac:chgData name="Stender, Carsten - Xylem" userId="687957fe-eecc-4275-8ebd-d646a86d24ad" providerId="ADAL" clId="{769EABBF-E451-423A-B13E-882C4B947A26}" dt="2023-09-29T08:35:10.099" v="4488" actId="1038"/>
          <ac:cxnSpMkLst>
            <pc:docMk/>
            <pc:sldMk cId="2658067235" sldId="2147472358"/>
            <ac:cxnSpMk id="88" creationId="{290CC4F1-17D9-5165-EAAC-25CD2E732593}"/>
          </ac:cxnSpMkLst>
        </pc:cxnChg>
        <pc:cxnChg chg="add mod">
          <ac:chgData name="Stender, Carsten - Xylem" userId="687957fe-eecc-4275-8ebd-d646a86d24ad" providerId="ADAL" clId="{769EABBF-E451-423A-B13E-882C4B947A26}" dt="2023-09-29T08:34:46.381" v="4479" actId="14100"/>
          <ac:cxnSpMkLst>
            <pc:docMk/>
            <pc:sldMk cId="2658067235" sldId="2147472358"/>
            <ac:cxnSpMk id="91" creationId="{507505AE-C50E-FBDA-CD8D-299F9BAA1E88}"/>
          </ac:cxnSpMkLst>
        </pc:cxnChg>
      </pc:sldChg>
      <pc:sldChg chg="modSp mod">
        <pc:chgData name="Stender, Carsten - Xylem" userId="687957fe-eecc-4275-8ebd-d646a86d24ad" providerId="ADAL" clId="{769EABBF-E451-423A-B13E-882C4B947A26}" dt="2023-09-29T06:46:59.772" v="161" actId="20577"/>
        <pc:sldMkLst>
          <pc:docMk/>
          <pc:sldMk cId="2699760022" sldId="2147472359"/>
        </pc:sldMkLst>
        <pc:spChg chg="mod">
          <ac:chgData name="Stender, Carsten - Xylem" userId="687957fe-eecc-4275-8ebd-d646a86d24ad" providerId="ADAL" clId="{769EABBF-E451-423A-B13E-882C4B947A26}" dt="2023-09-29T06:46:59.772" v="161" actId="20577"/>
          <ac:spMkLst>
            <pc:docMk/>
            <pc:sldMk cId="2699760022" sldId="2147472359"/>
            <ac:spMk id="3" creationId="{00000000-0000-0000-0000-000000000000}"/>
          </ac:spMkLst>
        </pc:spChg>
      </pc:sldChg>
      <pc:sldChg chg="modSp mod">
        <pc:chgData name="Stender, Carsten - Xylem" userId="687957fe-eecc-4275-8ebd-d646a86d24ad" providerId="ADAL" clId="{769EABBF-E451-423A-B13E-882C4B947A26}" dt="2023-09-29T07:05:00.048" v="805" actId="113"/>
        <pc:sldMkLst>
          <pc:docMk/>
          <pc:sldMk cId="3219518069" sldId="2147472361"/>
        </pc:sldMkLst>
        <pc:spChg chg="mod">
          <ac:chgData name="Stender, Carsten - Xylem" userId="687957fe-eecc-4275-8ebd-d646a86d24ad" providerId="ADAL" clId="{769EABBF-E451-423A-B13E-882C4B947A26}" dt="2023-09-29T07:05:00.048" v="805" actId="113"/>
          <ac:spMkLst>
            <pc:docMk/>
            <pc:sldMk cId="3219518069" sldId="2147472361"/>
            <ac:spMk id="3" creationId="{00000000-0000-0000-0000-000000000000}"/>
          </ac:spMkLst>
        </pc:spChg>
      </pc:sldChg>
      <pc:sldChg chg="modSp mod">
        <pc:chgData name="Stender, Carsten - Xylem" userId="687957fe-eecc-4275-8ebd-d646a86d24ad" providerId="ADAL" clId="{769EABBF-E451-423A-B13E-882C4B947A26}" dt="2023-09-29T06:55:19.497" v="567" actId="20577"/>
        <pc:sldMkLst>
          <pc:docMk/>
          <pc:sldMk cId="4102084303" sldId="2147472363"/>
        </pc:sldMkLst>
        <pc:spChg chg="mod">
          <ac:chgData name="Stender, Carsten - Xylem" userId="687957fe-eecc-4275-8ebd-d646a86d24ad" providerId="ADAL" clId="{769EABBF-E451-423A-B13E-882C4B947A26}" dt="2023-09-29T06:55:19.497" v="567" actId="20577"/>
          <ac:spMkLst>
            <pc:docMk/>
            <pc:sldMk cId="4102084303" sldId="2147472363"/>
            <ac:spMk id="2" creationId="{F4F5D799-6739-749B-DFBE-0650A139DBD7}"/>
          </ac:spMkLst>
        </pc:spChg>
      </pc:sldChg>
      <pc:sldChg chg="modSp del mod">
        <pc:chgData name="Stender, Carsten - Xylem" userId="687957fe-eecc-4275-8ebd-d646a86d24ad" providerId="ADAL" clId="{769EABBF-E451-423A-B13E-882C4B947A26}" dt="2023-09-29T07:04:10.378" v="790" actId="2696"/>
        <pc:sldMkLst>
          <pc:docMk/>
          <pc:sldMk cId="4261964647" sldId="2147472364"/>
        </pc:sldMkLst>
        <pc:spChg chg="mod">
          <ac:chgData name="Stender, Carsten - Xylem" userId="687957fe-eecc-4275-8ebd-d646a86d24ad" providerId="ADAL" clId="{769EABBF-E451-423A-B13E-882C4B947A26}" dt="2023-09-29T07:03:47.130" v="786" actId="404"/>
          <ac:spMkLst>
            <pc:docMk/>
            <pc:sldMk cId="4261964647" sldId="2147472364"/>
            <ac:spMk id="2" creationId="{F4F5D799-6739-749B-DFBE-0650A139DBD7}"/>
          </ac:spMkLst>
        </pc:spChg>
      </pc:sldChg>
      <pc:sldChg chg="modSp mod">
        <pc:chgData name="Stender, Carsten - Xylem" userId="687957fe-eecc-4275-8ebd-d646a86d24ad" providerId="ADAL" clId="{769EABBF-E451-423A-B13E-882C4B947A26}" dt="2023-09-29T09:55:36.836" v="7357" actId="313"/>
        <pc:sldMkLst>
          <pc:docMk/>
          <pc:sldMk cId="563414638" sldId="2147472365"/>
        </pc:sldMkLst>
        <pc:spChg chg="mod">
          <ac:chgData name="Stender, Carsten - Xylem" userId="687957fe-eecc-4275-8ebd-d646a86d24ad" providerId="ADAL" clId="{769EABBF-E451-423A-B13E-882C4B947A26}" dt="2023-09-29T09:55:36.836" v="7357" actId="313"/>
          <ac:spMkLst>
            <pc:docMk/>
            <pc:sldMk cId="563414638" sldId="2147472365"/>
            <ac:spMk id="3" creationId="{00000000-0000-0000-0000-000000000000}"/>
          </ac:spMkLst>
        </pc:spChg>
      </pc:sldChg>
      <pc:sldChg chg="modSp add mod ord">
        <pc:chgData name="Stender, Carsten - Xylem" userId="687957fe-eecc-4275-8ebd-d646a86d24ad" providerId="ADAL" clId="{769EABBF-E451-423A-B13E-882C4B947A26}" dt="2023-09-29T07:09:10.701" v="1164" actId="255"/>
        <pc:sldMkLst>
          <pc:docMk/>
          <pc:sldMk cId="1945643347" sldId="2147472366"/>
        </pc:sldMkLst>
        <pc:spChg chg="mod">
          <ac:chgData name="Stender, Carsten - Xylem" userId="687957fe-eecc-4275-8ebd-d646a86d24ad" providerId="ADAL" clId="{769EABBF-E451-423A-B13E-882C4B947A26}" dt="2023-09-29T07:09:10.701" v="1164" actId="255"/>
          <ac:spMkLst>
            <pc:docMk/>
            <pc:sldMk cId="1945643347" sldId="2147472366"/>
            <ac:spMk id="2" creationId="{F4F5D799-6739-749B-DFBE-0650A139DBD7}"/>
          </ac:spMkLst>
        </pc:spChg>
      </pc:sldChg>
      <pc:sldChg chg="modSp add mod">
        <pc:chgData name="Stender, Carsten - Xylem" userId="687957fe-eecc-4275-8ebd-d646a86d24ad" providerId="ADAL" clId="{769EABBF-E451-423A-B13E-882C4B947A26}" dt="2023-09-29T08:35:47.918" v="4496" actId="20577"/>
        <pc:sldMkLst>
          <pc:docMk/>
          <pc:sldMk cId="408216601" sldId="2147472367"/>
        </pc:sldMkLst>
        <pc:spChg chg="mod">
          <ac:chgData name="Stender, Carsten - Xylem" userId="687957fe-eecc-4275-8ebd-d646a86d24ad" providerId="ADAL" clId="{769EABBF-E451-423A-B13E-882C4B947A26}" dt="2023-09-29T08:35:47.918" v="4496" actId="20577"/>
          <ac:spMkLst>
            <pc:docMk/>
            <pc:sldMk cId="408216601" sldId="2147472367"/>
            <ac:spMk id="2" creationId="{F4F5D799-6739-749B-DFBE-0650A139DBD7}"/>
          </ac:spMkLst>
        </pc:spChg>
      </pc:sldChg>
      <pc:sldChg chg="addSp delSp modSp add del mod">
        <pc:chgData name="Stender, Carsten - Xylem" userId="687957fe-eecc-4275-8ebd-d646a86d24ad" providerId="ADAL" clId="{769EABBF-E451-423A-B13E-882C4B947A26}" dt="2023-09-29T08:02:52.129" v="3092" actId="2696"/>
        <pc:sldMkLst>
          <pc:docMk/>
          <pc:sldMk cId="2315017807" sldId="2147472368"/>
        </pc:sldMkLst>
        <pc:spChg chg="mod">
          <ac:chgData name="Stender, Carsten - Xylem" userId="687957fe-eecc-4275-8ebd-d646a86d24ad" providerId="ADAL" clId="{769EABBF-E451-423A-B13E-882C4B947A26}" dt="2023-09-29T07:52:19.822" v="2870" actId="1076"/>
          <ac:spMkLst>
            <pc:docMk/>
            <pc:sldMk cId="2315017807" sldId="2147472368"/>
            <ac:spMk id="2" creationId="{00000000-0000-0000-0000-000000000000}"/>
          </ac:spMkLst>
        </pc:spChg>
        <pc:spChg chg="mod">
          <ac:chgData name="Stender, Carsten - Xylem" userId="687957fe-eecc-4275-8ebd-d646a86d24ad" providerId="ADAL" clId="{769EABBF-E451-423A-B13E-882C4B947A26}" dt="2023-09-29T07:56:35.389" v="2962" actId="1076"/>
          <ac:spMkLst>
            <pc:docMk/>
            <pc:sldMk cId="2315017807" sldId="2147472368"/>
            <ac:spMk id="5" creationId="{49D8CF16-2B11-CF35-C019-D60ECA168439}"/>
          </ac:spMkLst>
        </pc:spChg>
        <pc:spChg chg="mod">
          <ac:chgData name="Stender, Carsten - Xylem" userId="687957fe-eecc-4275-8ebd-d646a86d24ad" providerId="ADAL" clId="{769EABBF-E451-423A-B13E-882C4B947A26}" dt="2023-09-29T07:54:52.866" v="2908" actId="1076"/>
          <ac:spMkLst>
            <pc:docMk/>
            <pc:sldMk cId="2315017807" sldId="2147472368"/>
            <ac:spMk id="7" creationId="{8FADE4C4-9F01-B3F1-9320-446FB25E2445}"/>
          </ac:spMkLst>
        </pc:spChg>
        <pc:spChg chg="mod">
          <ac:chgData name="Stender, Carsten - Xylem" userId="687957fe-eecc-4275-8ebd-d646a86d24ad" providerId="ADAL" clId="{769EABBF-E451-423A-B13E-882C4B947A26}" dt="2023-09-29T08:00:47.888" v="3055" actId="1076"/>
          <ac:spMkLst>
            <pc:docMk/>
            <pc:sldMk cId="2315017807" sldId="2147472368"/>
            <ac:spMk id="8" creationId="{46F95FBE-D8BD-FA8D-1BC5-C585F7E92349}"/>
          </ac:spMkLst>
        </pc:spChg>
        <pc:spChg chg="mod">
          <ac:chgData name="Stender, Carsten - Xylem" userId="687957fe-eecc-4275-8ebd-d646a86d24ad" providerId="ADAL" clId="{769EABBF-E451-423A-B13E-882C4B947A26}" dt="2023-09-29T07:53:11.602" v="2883" actId="1076"/>
          <ac:spMkLst>
            <pc:docMk/>
            <pc:sldMk cId="2315017807" sldId="2147472368"/>
            <ac:spMk id="9" creationId="{4B8284EF-5CEE-E7B5-58D0-4D223226A10F}"/>
          </ac:spMkLst>
        </pc:spChg>
        <pc:spChg chg="mod">
          <ac:chgData name="Stender, Carsten - Xylem" userId="687957fe-eecc-4275-8ebd-d646a86d24ad" providerId="ADAL" clId="{769EABBF-E451-423A-B13E-882C4B947A26}" dt="2023-09-29T08:02:02.044" v="3080" actId="1076"/>
          <ac:spMkLst>
            <pc:docMk/>
            <pc:sldMk cId="2315017807" sldId="2147472368"/>
            <ac:spMk id="11" creationId="{87A01BC0-A7CF-6569-28DF-AD13C994F113}"/>
          </ac:spMkLst>
        </pc:spChg>
        <pc:spChg chg="mod">
          <ac:chgData name="Stender, Carsten - Xylem" userId="687957fe-eecc-4275-8ebd-d646a86d24ad" providerId="ADAL" clId="{769EABBF-E451-423A-B13E-882C4B947A26}" dt="2023-09-29T08:01:16.829" v="3072" actId="1036"/>
          <ac:spMkLst>
            <pc:docMk/>
            <pc:sldMk cId="2315017807" sldId="2147472368"/>
            <ac:spMk id="12" creationId="{BC21F902-8C80-D648-ADE8-BF391B009349}"/>
          </ac:spMkLst>
        </pc:spChg>
        <pc:spChg chg="mod">
          <ac:chgData name="Stender, Carsten - Xylem" userId="687957fe-eecc-4275-8ebd-d646a86d24ad" providerId="ADAL" clId="{769EABBF-E451-423A-B13E-882C4B947A26}" dt="2023-09-29T07:57:18.379" v="3001" actId="1076"/>
          <ac:spMkLst>
            <pc:docMk/>
            <pc:sldMk cId="2315017807" sldId="2147472368"/>
            <ac:spMk id="29" creationId="{8A4F33EA-D7D8-84AE-8165-0FD817A896B3}"/>
          </ac:spMkLst>
        </pc:spChg>
        <pc:spChg chg="mod">
          <ac:chgData name="Stender, Carsten - Xylem" userId="687957fe-eecc-4275-8ebd-d646a86d24ad" providerId="ADAL" clId="{769EABBF-E451-423A-B13E-882C4B947A26}" dt="2023-09-29T08:02:21.990" v="3089" actId="1076"/>
          <ac:spMkLst>
            <pc:docMk/>
            <pc:sldMk cId="2315017807" sldId="2147472368"/>
            <ac:spMk id="42" creationId="{1F953DD4-B61E-C1F0-3EC6-998AC362CB65}"/>
          </ac:spMkLst>
        </pc:spChg>
        <pc:spChg chg="mod">
          <ac:chgData name="Stender, Carsten - Xylem" userId="687957fe-eecc-4275-8ebd-d646a86d24ad" providerId="ADAL" clId="{769EABBF-E451-423A-B13E-882C4B947A26}" dt="2023-09-29T08:02:09.307" v="3082" actId="1076"/>
          <ac:spMkLst>
            <pc:docMk/>
            <pc:sldMk cId="2315017807" sldId="2147472368"/>
            <ac:spMk id="56" creationId="{438D1299-0271-C6DB-2CB8-F6EA89416C22}"/>
          </ac:spMkLst>
        </pc:spChg>
        <pc:spChg chg="add del mod">
          <ac:chgData name="Stender, Carsten - Xylem" userId="687957fe-eecc-4275-8ebd-d646a86d24ad" providerId="ADAL" clId="{769EABBF-E451-423A-B13E-882C4B947A26}" dt="2023-09-29T07:57:03.231" v="2984" actId="20577"/>
          <ac:spMkLst>
            <pc:docMk/>
            <pc:sldMk cId="2315017807" sldId="2147472368"/>
            <ac:spMk id="65" creationId="{11CD834E-9008-F097-8299-44EBF7BE3C02}"/>
          </ac:spMkLst>
        </pc:spChg>
        <pc:spChg chg="mod">
          <ac:chgData name="Stender, Carsten - Xylem" userId="687957fe-eecc-4275-8ebd-d646a86d24ad" providerId="ADAL" clId="{769EABBF-E451-423A-B13E-882C4B947A26}" dt="2023-09-29T08:01:33.985" v="3076" actId="1076"/>
          <ac:spMkLst>
            <pc:docMk/>
            <pc:sldMk cId="2315017807" sldId="2147472368"/>
            <ac:spMk id="68" creationId="{E6AA147F-4E9D-26C7-6BFB-DA32A6DF8855}"/>
          </ac:spMkLst>
        </pc:spChg>
        <pc:cxnChg chg="mod">
          <ac:chgData name="Stender, Carsten - Xylem" userId="687957fe-eecc-4275-8ebd-d646a86d24ad" providerId="ADAL" clId="{769EABBF-E451-423A-B13E-882C4B947A26}" dt="2023-09-29T07:53:59.992" v="2892" actId="1076"/>
          <ac:cxnSpMkLst>
            <pc:docMk/>
            <pc:sldMk cId="2315017807" sldId="2147472368"/>
            <ac:cxnSpMk id="6" creationId="{E72D5BF4-655D-A45A-FA58-DF94B81CA312}"/>
          </ac:cxnSpMkLst>
        </pc:cxnChg>
        <pc:cxnChg chg="mod">
          <ac:chgData name="Stender, Carsten - Xylem" userId="687957fe-eecc-4275-8ebd-d646a86d24ad" providerId="ADAL" clId="{769EABBF-E451-423A-B13E-882C4B947A26}" dt="2023-09-29T07:56:23.368" v="2959" actId="14100"/>
          <ac:cxnSpMkLst>
            <pc:docMk/>
            <pc:sldMk cId="2315017807" sldId="2147472368"/>
            <ac:cxnSpMk id="16" creationId="{CE57187A-6D21-AF70-835D-9E0A1F5C2CBC}"/>
          </ac:cxnSpMkLst>
        </pc:cxnChg>
        <pc:cxnChg chg="mod">
          <ac:chgData name="Stender, Carsten - Xylem" userId="687957fe-eecc-4275-8ebd-d646a86d24ad" providerId="ADAL" clId="{769EABBF-E451-423A-B13E-882C4B947A26}" dt="2023-09-29T07:56:37.866" v="2963" actId="14100"/>
          <ac:cxnSpMkLst>
            <pc:docMk/>
            <pc:sldMk cId="2315017807" sldId="2147472368"/>
            <ac:cxnSpMk id="26" creationId="{96D2EEB0-0E3F-F5D6-5C76-3D570D680D8D}"/>
          </ac:cxnSpMkLst>
        </pc:cxnChg>
        <pc:cxnChg chg="mod">
          <ac:chgData name="Stender, Carsten - Xylem" userId="687957fe-eecc-4275-8ebd-d646a86d24ad" providerId="ADAL" clId="{769EABBF-E451-423A-B13E-882C4B947A26}" dt="2023-09-29T07:57:21.274" v="3002" actId="14100"/>
          <ac:cxnSpMkLst>
            <pc:docMk/>
            <pc:sldMk cId="2315017807" sldId="2147472368"/>
            <ac:cxnSpMk id="32" creationId="{D5EC155D-57B3-DC07-DD0B-369A57BC9C7E}"/>
          </ac:cxnSpMkLst>
        </pc:cxnChg>
        <pc:cxnChg chg="mod">
          <ac:chgData name="Stender, Carsten - Xylem" userId="687957fe-eecc-4275-8ebd-d646a86d24ad" providerId="ADAL" clId="{769EABBF-E451-423A-B13E-882C4B947A26}" dt="2023-09-29T08:01:58.481" v="3079" actId="1076"/>
          <ac:cxnSpMkLst>
            <pc:docMk/>
            <pc:sldMk cId="2315017807" sldId="2147472368"/>
            <ac:cxnSpMk id="33" creationId="{DAA5D866-D7E6-E38D-B025-4871854C02E9}"/>
          </ac:cxnSpMkLst>
        </pc:cxnChg>
        <pc:cxnChg chg="mod">
          <ac:chgData name="Stender, Carsten - Xylem" userId="687957fe-eecc-4275-8ebd-d646a86d24ad" providerId="ADAL" clId="{769EABBF-E451-423A-B13E-882C4B947A26}" dt="2023-09-29T08:02:28.032" v="3091" actId="1076"/>
          <ac:cxnSpMkLst>
            <pc:docMk/>
            <pc:sldMk cId="2315017807" sldId="2147472368"/>
            <ac:cxnSpMk id="37" creationId="{823C2155-4260-FAD0-4F2D-FCA570FC14D8}"/>
          </ac:cxnSpMkLst>
        </pc:cxnChg>
        <pc:cxnChg chg="mod">
          <ac:chgData name="Stender, Carsten - Xylem" userId="687957fe-eecc-4275-8ebd-d646a86d24ad" providerId="ADAL" clId="{769EABBF-E451-423A-B13E-882C4B947A26}" dt="2023-09-29T08:02:18.651" v="3088" actId="1038"/>
          <ac:cxnSpMkLst>
            <pc:docMk/>
            <pc:sldMk cId="2315017807" sldId="2147472368"/>
            <ac:cxnSpMk id="40" creationId="{D1D14753-67AD-EB2E-062A-C415B5688C60}"/>
          </ac:cxnSpMkLst>
        </pc:cxnChg>
        <pc:cxnChg chg="add mod">
          <ac:chgData name="Stender, Carsten - Xylem" userId="687957fe-eecc-4275-8ebd-d646a86d24ad" providerId="ADAL" clId="{769EABBF-E451-423A-B13E-882C4B947A26}" dt="2023-09-29T08:00:53.790" v="3058" actId="14100"/>
          <ac:cxnSpMkLst>
            <pc:docMk/>
            <pc:sldMk cId="2315017807" sldId="2147472368"/>
            <ac:cxnSpMk id="44" creationId="{2D084391-3AA9-D37E-08F6-C6C58B91498B}"/>
          </ac:cxnSpMkLst>
        </pc:cxnChg>
        <pc:cxnChg chg="mod">
          <ac:chgData name="Stender, Carsten - Xylem" userId="687957fe-eecc-4275-8ebd-d646a86d24ad" providerId="ADAL" clId="{769EABBF-E451-423A-B13E-882C4B947A26}" dt="2023-09-29T08:00:51.382" v="3057" actId="14100"/>
          <ac:cxnSpMkLst>
            <pc:docMk/>
            <pc:sldMk cId="2315017807" sldId="2147472368"/>
            <ac:cxnSpMk id="46" creationId="{49567EBF-214E-3E55-8848-123A7714419F}"/>
          </ac:cxnSpMkLst>
        </pc:cxnChg>
        <pc:cxnChg chg="mod">
          <ac:chgData name="Stender, Carsten - Xylem" userId="687957fe-eecc-4275-8ebd-d646a86d24ad" providerId="ADAL" clId="{769EABBF-E451-423A-B13E-882C4B947A26}" dt="2023-09-29T08:01:30.843" v="3075" actId="14100"/>
          <ac:cxnSpMkLst>
            <pc:docMk/>
            <pc:sldMk cId="2315017807" sldId="2147472368"/>
            <ac:cxnSpMk id="49" creationId="{53773489-BB64-2B5D-0FBE-BCC73567AB22}"/>
          </ac:cxnSpMkLst>
        </pc:cxnChg>
        <pc:cxnChg chg="mod">
          <ac:chgData name="Stender, Carsten - Xylem" userId="687957fe-eecc-4275-8ebd-d646a86d24ad" providerId="ADAL" clId="{769EABBF-E451-423A-B13E-882C4B947A26}" dt="2023-09-29T08:01:13.866" v="3069" actId="1038"/>
          <ac:cxnSpMkLst>
            <pc:docMk/>
            <pc:sldMk cId="2315017807" sldId="2147472368"/>
            <ac:cxnSpMk id="53" creationId="{14943513-DB39-E96D-33CE-8342918C26A7}"/>
          </ac:cxnSpMkLst>
        </pc:cxnChg>
        <pc:cxnChg chg="mod">
          <ac:chgData name="Stender, Carsten - Xylem" userId="687957fe-eecc-4275-8ebd-d646a86d24ad" providerId="ADAL" clId="{769EABBF-E451-423A-B13E-882C4B947A26}" dt="2023-09-29T08:02:05.441" v="3081" actId="1076"/>
          <ac:cxnSpMkLst>
            <pc:docMk/>
            <pc:sldMk cId="2315017807" sldId="2147472368"/>
            <ac:cxnSpMk id="55" creationId="{ABEC3067-A6E9-F953-7589-F06438A35E79}"/>
          </ac:cxnSpMkLst>
        </pc:cxnChg>
        <pc:cxnChg chg="mod">
          <ac:chgData name="Stender, Carsten - Xylem" userId="687957fe-eecc-4275-8ebd-d646a86d24ad" providerId="ADAL" clId="{769EABBF-E451-423A-B13E-882C4B947A26}" dt="2023-09-29T07:56:57.359" v="2970" actId="14100"/>
          <ac:cxnSpMkLst>
            <pc:docMk/>
            <pc:sldMk cId="2315017807" sldId="2147472368"/>
            <ac:cxnSpMk id="63" creationId="{B36686D0-9E14-9E0B-3A34-C9D77D0201C9}"/>
          </ac:cxnSpMkLst>
        </pc:cxnChg>
      </pc:sldChg>
      <pc:sldChg chg="addSp delSp modSp add mod ord">
        <pc:chgData name="Stender, Carsten - Xylem" userId="687957fe-eecc-4275-8ebd-d646a86d24ad" providerId="ADAL" clId="{769EABBF-E451-423A-B13E-882C4B947A26}" dt="2023-09-29T09:48:39.350" v="7159" actId="255"/>
        <pc:sldMkLst>
          <pc:docMk/>
          <pc:sldMk cId="2489627794" sldId="2147472368"/>
        </pc:sldMkLst>
        <pc:spChg chg="add del mod">
          <ac:chgData name="Stender, Carsten - Xylem" userId="687957fe-eecc-4275-8ebd-d646a86d24ad" providerId="ADAL" clId="{769EABBF-E451-423A-B13E-882C4B947A26}" dt="2023-09-29T09:10:01.634" v="5524" actId="478"/>
          <ac:spMkLst>
            <pc:docMk/>
            <pc:sldMk cId="2489627794" sldId="2147472368"/>
            <ac:spMk id="2" creationId="{04E68D5E-695F-5B09-1C13-9E9FEF3698B3}"/>
          </ac:spMkLst>
        </pc:spChg>
        <pc:spChg chg="mod">
          <ac:chgData name="Stender, Carsten - Xylem" userId="687957fe-eecc-4275-8ebd-d646a86d24ad" providerId="ADAL" clId="{769EABBF-E451-423A-B13E-882C4B947A26}" dt="2023-09-29T09:48:31.341" v="7158" actId="255"/>
          <ac:spMkLst>
            <pc:docMk/>
            <pc:sldMk cId="2489627794" sldId="2147472368"/>
            <ac:spMk id="3" creationId="{00000000-0000-0000-0000-000000000000}"/>
          </ac:spMkLst>
        </pc:spChg>
        <pc:spChg chg="mod">
          <ac:chgData name="Stender, Carsten - Xylem" userId="687957fe-eecc-4275-8ebd-d646a86d24ad" providerId="ADAL" clId="{769EABBF-E451-423A-B13E-882C4B947A26}" dt="2023-09-29T08:16:14.975" v="3668" actId="20577"/>
          <ac:spMkLst>
            <pc:docMk/>
            <pc:sldMk cId="2489627794" sldId="2147472368"/>
            <ac:spMk id="4" creationId="{00000000-0000-0000-0000-000000000000}"/>
          </ac:spMkLst>
        </pc:spChg>
        <pc:spChg chg="add del mod">
          <ac:chgData name="Stender, Carsten - Xylem" userId="687957fe-eecc-4275-8ebd-d646a86d24ad" providerId="ADAL" clId="{769EABBF-E451-423A-B13E-882C4B947A26}" dt="2023-09-29T09:48:05.071" v="7154" actId="478"/>
          <ac:spMkLst>
            <pc:docMk/>
            <pc:sldMk cId="2489627794" sldId="2147472368"/>
            <ac:spMk id="5" creationId="{06DA427F-591A-66C7-5538-4122C99F8676}"/>
          </ac:spMkLst>
        </pc:spChg>
        <pc:spChg chg="add mod">
          <ac:chgData name="Stender, Carsten - Xylem" userId="687957fe-eecc-4275-8ebd-d646a86d24ad" providerId="ADAL" clId="{769EABBF-E451-423A-B13E-882C4B947A26}" dt="2023-09-29T09:48:39.350" v="7159" actId="255"/>
          <ac:spMkLst>
            <pc:docMk/>
            <pc:sldMk cId="2489627794" sldId="2147472368"/>
            <ac:spMk id="6" creationId="{72ACD214-D454-44FB-8873-1869BF92D25B}"/>
          </ac:spMkLst>
        </pc:spChg>
        <pc:spChg chg="add mod">
          <ac:chgData name="Stender, Carsten - Xylem" userId="687957fe-eecc-4275-8ebd-d646a86d24ad" providerId="ADAL" clId="{769EABBF-E451-423A-B13E-882C4B947A26}" dt="2023-09-29T09:48:02.532" v="7153"/>
          <ac:spMkLst>
            <pc:docMk/>
            <pc:sldMk cId="2489627794" sldId="2147472368"/>
            <ac:spMk id="7" creationId="{ED3454DD-4854-B60B-A1E8-447746DDBACA}"/>
          </ac:spMkLst>
        </pc:spChg>
      </pc:sldChg>
      <pc:sldChg chg="add del">
        <pc:chgData name="Stender, Carsten - Xylem" userId="687957fe-eecc-4275-8ebd-d646a86d24ad" providerId="ADAL" clId="{769EABBF-E451-423A-B13E-882C4B947A26}" dt="2023-09-29T08:14:31.479" v="3634" actId="2696"/>
        <pc:sldMkLst>
          <pc:docMk/>
          <pc:sldMk cId="3786687814" sldId="2147472368"/>
        </pc:sldMkLst>
      </pc:sldChg>
      <pc:sldChg chg="modSp add mod ord">
        <pc:chgData name="Stender, Carsten - Xylem" userId="687957fe-eecc-4275-8ebd-d646a86d24ad" providerId="ADAL" clId="{769EABBF-E451-423A-B13E-882C4B947A26}" dt="2023-09-29T09:18:29.493" v="5838" actId="20577"/>
        <pc:sldMkLst>
          <pc:docMk/>
          <pc:sldMk cId="443894299" sldId="2147472369"/>
        </pc:sldMkLst>
        <pc:spChg chg="mod">
          <ac:chgData name="Stender, Carsten - Xylem" userId="687957fe-eecc-4275-8ebd-d646a86d24ad" providerId="ADAL" clId="{769EABBF-E451-423A-B13E-882C4B947A26}" dt="2023-09-29T09:18:29.493" v="5838" actId="20577"/>
          <ac:spMkLst>
            <pc:docMk/>
            <pc:sldMk cId="443894299" sldId="2147472369"/>
            <ac:spMk id="3" creationId="{00000000-0000-0000-0000-000000000000}"/>
          </ac:spMkLst>
        </pc:spChg>
      </pc:sldChg>
      <pc:sldChg chg="add del">
        <pc:chgData name="Stender, Carsten - Xylem" userId="687957fe-eecc-4275-8ebd-d646a86d24ad" providerId="ADAL" clId="{769EABBF-E451-423A-B13E-882C4B947A26}" dt="2023-09-29T09:25:26.291" v="6015" actId="2696"/>
        <pc:sldMkLst>
          <pc:docMk/>
          <pc:sldMk cId="2003194561" sldId="2147472370"/>
        </pc:sldMkLst>
      </pc:sldChg>
      <pc:sldChg chg="addSp delSp modSp add mod">
        <pc:chgData name="Stender, Carsten - Xylem" userId="687957fe-eecc-4275-8ebd-d646a86d24ad" providerId="ADAL" clId="{769EABBF-E451-423A-B13E-882C4B947A26}" dt="2023-09-29T09:50:52.029" v="7353" actId="20577"/>
        <pc:sldMkLst>
          <pc:docMk/>
          <pc:sldMk cId="2343469087" sldId="2147472370"/>
        </pc:sldMkLst>
        <pc:spChg chg="mod">
          <ac:chgData name="Stender, Carsten - Xylem" userId="687957fe-eecc-4275-8ebd-d646a86d24ad" providerId="ADAL" clId="{769EABBF-E451-423A-B13E-882C4B947A26}" dt="2023-09-29T09:47:58.606" v="7152" actId="14100"/>
          <ac:spMkLst>
            <pc:docMk/>
            <pc:sldMk cId="2343469087" sldId="2147472370"/>
            <ac:spMk id="3" creationId="{00000000-0000-0000-0000-000000000000}"/>
          </ac:spMkLst>
        </pc:spChg>
        <pc:spChg chg="del mod">
          <ac:chgData name="Stender, Carsten - Xylem" userId="687957fe-eecc-4275-8ebd-d646a86d24ad" providerId="ADAL" clId="{769EABBF-E451-423A-B13E-882C4B947A26}" dt="2023-09-29T09:47:52.202" v="7150" actId="478"/>
          <ac:spMkLst>
            <pc:docMk/>
            <pc:sldMk cId="2343469087" sldId="2147472370"/>
            <ac:spMk id="5" creationId="{06DA427F-591A-66C7-5538-4122C99F8676}"/>
          </ac:spMkLst>
        </pc:spChg>
        <pc:spChg chg="mod">
          <ac:chgData name="Stender, Carsten - Xylem" userId="687957fe-eecc-4275-8ebd-d646a86d24ad" providerId="ADAL" clId="{769EABBF-E451-423A-B13E-882C4B947A26}" dt="2023-09-29T09:50:52.029" v="7353" actId="20577"/>
          <ac:spMkLst>
            <pc:docMk/>
            <pc:sldMk cId="2343469087" sldId="2147472370"/>
            <ac:spMk id="6" creationId="{72ACD214-D454-44FB-8873-1869BF92D25B}"/>
          </ac:spMkLst>
        </pc:spChg>
        <pc:spChg chg="add del">
          <ac:chgData name="Stender, Carsten - Xylem" userId="687957fe-eecc-4275-8ebd-d646a86d24ad" providerId="ADAL" clId="{769EABBF-E451-423A-B13E-882C4B947A26}" dt="2023-09-29T09:47:42.285" v="7147" actId="22"/>
          <ac:spMkLst>
            <pc:docMk/>
            <pc:sldMk cId="2343469087" sldId="2147472370"/>
            <ac:spMk id="8" creationId="{21A7C59C-1775-CBDB-C789-20F6C5EDA59F}"/>
          </ac:spMkLst>
        </pc:spChg>
        <pc:spChg chg="add mod">
          <ac:chgData name="Stender, Carsten - Xylem" userId="687957fe-eecc-4275-8ebd-d646a86d24ad" providerId="ADAL" clId="{769EABBF-E451-423A-B13E-882C4B947A26}" dt="2023-09-29T09:48:21.984" v="7157" actId="1036"/>
          <ac:spMkLst>
            <pc:docMk/>
            <pc:sldMk cId="2343469087" sldId="2147472370"/>
            <ac:spMk id="9" creationId="{43672630-1599-B1FC-7E8F-828D93AFA1B0}"/>
          </ac:spMkLst>
        </pc:spChg>
        <pc:cxnChg chg="add mod">
          <ac:chgData name="Stender, Carsten - Xylem" userId="687957fe-eecc-4275-8ebd-d646a86d24ad" providerId="ADAL" clId="{769EABBF-E451-423A-B13E-882C4B947A26}" dt="2023-09-29T09:47:07.711" v="7141" actId="1076"/>
          <ac:cxnSpMkLst>
            <pc:docMk/>
            <pc:sldMk cId="2343469087" sldId="2147472370"/>
            <ac:cxnSpMk id="2" creationId="{CD712CF3-8E5C-1516-2A65-1B7239146FA2}"/>
          </ac:cxnSpMkLst>
        </pc:cxnChg>
      </pc:sldChg>
      <pc:sldChg chg="addSp modSp add del mod">
        <pc:chgData name="Stender, Carsten - Xylem" userId="687957fe-eecc-4275-8ebd-d646a86d24ad" providerId="ADAL" clId="{769EABBF-E451-423A-B13E-882C4B947A26}" dt="2023-09-29T09:47:13.511" v="7142" actId="2696"/>
        <pc:sldMkLst>
          <pc:docMk/>
          <pc:sldMk cId="569993543" sldId="2147472371"/>
        </pc:sldMkLst>
        <pc:spChg chg="mod">
          <ac:chgData name="Stender, Carsten - Xylem" userId="687957fe-eecc-4275-8ebd-d646a86d24ad" providerId="ADAL" clId="{769EABBF-E451-423A-B13E-882C4B947A26}" dt="2023-09-29T09:44:21.414" v="7111" actId="20577"/>
          <ac:spMkLst>
            <pc:docMk/>
            <pc:sldMk cId="569993543" sldId="2147472371"/>
            <ac:spMk id="3" creationId="{00000000-0000-0000-0000-000000000000}"/>
          </ac:spMkLst>
        </pc:spChg>
        <pc:cxnChg chg="add mod">
          <ac:chgData name="Stender, Carsten - Xylem" userId="687957fe-eecc-4275-8ebd-d646a86d24ad" providerId="ADAL" clId="{769EABBF-E451-423A-B13E-882C4B947A26}" dt="2023-09-29T09:44:41.175" v="7113" actId="1076"/>
          <ac:cxnSpMkLst>
            <pc:docMk/>
            <pc:sldMk cId="569993543" sldId="2147472371"/>
            <ac:cxnSpMk id="2" creationId="{F82CA1B1-6109-8C47-4AA0-487C2EBC854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E12870-3223-42AB-9B43-EE89B4BF10C3}" type="datetimeFigureOut">
              <a:rPr lang="en-GB" smtClean="0"/>
              <a:t>14/03/2024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20A6A-8B8C-43B5-97C1-5E38D298C21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341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291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32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32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32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32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7324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20A6A-8B8C-43B5-97C1-5E38D298C2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15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348DA16-6272-4820-A4AB-9CA1FED86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4E469BDC-7FBD-4692-A9BC-C468D1784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E9B057F-5EBA-4D0A-B55E-34237A091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657791B-1AB1-4FFF-BEEB-4FC0AE976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87694F3-5FA5-4803-A96A-72DBF3B9A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7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0861B9B-D409-402E-B43A-83B2A1B27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F7E2A92-E3BB-41F7-94CE-8A95028F9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0B8D091-4519-4FF1-8822-2539CADB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4A071C0-50D6-48C7-9C4A-30CB2167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C2CAE3C-A7F2-434E-A0ED-487A52CB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915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13692BA-A3B3-4CD9-96E2-E21D710D8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96AF89E-ED90-4544-A36C-63B859C9F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4FE054B6-4D5D-442D-B077-2519DF761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7B7C168-9523-4BD1-9A00-537E64914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0F04A98-E44F-45AF-B24B-933F2C181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242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E2355FC-03C3-4B80-AD8C-18F35FB2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845BA8F-4CF0-4B2A-9755-E17D05FD7C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AD7B0D12-9B86-4431-9D19-875763124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5487174B-F5F4-42F9-95A5-70D28755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1BAE0E58-8624-4A38-A631-2A06765E6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59B5E80B-3CB6-4F69-9465-B18583D3A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8031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4E5E71B-50BE-40B2-B1BA-AB84B883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40ED0014-0953-4FFD-9D6C-E6B7EADCD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900075BA-2D55-4ECE-8A1F-B26C40A077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89C800E2-E438-4E2E-A18B-86163ED557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4D1051DC-9EE3-4868-99DE-4AAB078051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7E22A04C-A7CA-466E-8475-24DFD5F50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69AE032C-2713-4DB0-A524-8F863E3A6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B46B4322-CB4F-468C-8EEA-4711012DE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689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AB19F1D-9EDC-4159-B6B0-5502EB0E5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52FB9DFC-074D-4071-BF69-F6D72B0F8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637AA26E-D00E-4BDB-A485-650209BA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2E95C0A8-B0FA-4732-ABFF-FD6818BF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069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636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03A49DB0-F954-4089-AC90-829D4FE3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9DC8141C-3251-4B99-A906-20EA0649B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72B96D2B-A2BF-4DF4-93C6-EAB01435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64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F96111E-2BF3-4B6C-8170-66491BA68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71547E9-97D2-4801-8B6F-D31FC0665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22A0BFE4-7C72-41F4-A66E-C0F7D7DFA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E9092BDC-290E-4F10-A023-776D968E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120792DF-6ACD-4E3E-814D-5615194C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A7FF52A-E74F-4E30-AB11-296D0641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325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325F0B4-526F-4E71-9AE7-AF49DC03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31867FE1-BA33-4CF2-8639-ACE290A6E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5C31FF28-ABAE-4BF7-A166-3FF385D634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71170130-F32E-4B7E-AD36-C613ED1DF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DD79FE77-E2EF-4306-B7B6-C841FBF8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87CF763D-4191-4907-BB19-79DFABAF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0800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628CEF1-1634-470D-9F7D-753A0734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5FACC983-3386-46C3-A24F-0EBE21804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40A2C81-BEBA-41B7-B95A-FECBC66B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9AC6517-BCE8-4A83-B377-C4F1A6C1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ED1E4BE-4CD1-496A-B452-155487C4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966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1AADFD6E-E885-4E85-A9A1-07751B83F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29DB45A1-3D4F-47FB-9667-33AEB0F05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461DE48-A105-414A-BA93-5241B1AC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0A339D0-EE21-432C-B16B-61DEA0585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CBDD535-F604-4BA0-BDC8-B67084E50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A8CA9-1E68-4DE2-BB51-F6307C19D4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5734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3" y="442912"/>
            <a:ext cx="1583690" cy="768350"/>
          </a:xfrm>
          <a:prstGeom prst="rect">
            <a:avLst/>
          </a:prstGeom>
        </p:spPr>
      </p:pic>
      <p:sp>
        <p:nvSpPr>
          <p:cNvPr id="12" name="Textfeld 11"/>
          <p:cNvSpPr txBox="1"/>
          <p:nvPr userDrawn="1"/>
        </p:nvSpPr>
        <p:spPr>
          <a:xfrm>
            <a:off x="595993" y="6106299"/>
            <a:ext cx="2881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3E2A22D-C5E0-4B26-B9C7-DF147E9168C0}" type="datetimeFigureOut">
              <a:rPr lang="en-GB" sz="1200" smtClean="0">
                <a:solidFill>
                  <a:srgbClr val="1593B7"/>
                </a:solidFill>
              </a:rPr>
              <a:pPr/>
              <a:t>14/03/2024</a:t>
            </a:fld>
            <a:r>
              <a:rPr lang="en-GB" sz="1200" dirty="0">
                <a:solidFill>
                  <a:srgbClr val="1593B7"/>
                </a:solidFill>
              </a:rPr>
              <a:t> Sensus GmbH Hannover</a:t>
            </a:r>
          </a:p>
        </p:txBody>
      </p:sp>
      <p:sp>
        <p:nvSpPr>
          <p:cNvPr id="14" name="Textfeld 13"/>
          <p:cNvSpPr txBox="1"/>
          <p:nvPr userDrawn="1"/>
        </p:nvSpPr>
        <p:spPr>
          <a:xfrm>
            <a:off x="4634590" y="6106299"/>
            <a:ext cx="2881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kern="1200" dirty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Copyright © </a:t>
            </a:r>
            <a:r>
              <a:rPr lang="en-GB" sz="1200" kern="1200" dirty="0" smtClean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2024 </a:t>
            </a:r>
            <a:r>
              <a:rPr lang="en-GB" sz="1200" kern="1200" dirty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by SENSUS GmbH </a:t>
            </a:r>
          </a:p>
          <a:p>
            <a:pPr algn="ctr"/>
            <a:r>
              <a:rPr lang="en-GB" sz="1200" kern="1200" dirty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15" name="Textfeld 14"/>
          <p:cNvSpPr txBox="1"/>
          <p:nvPr userDrawn="1"/>
        </p:nvSpPr>
        <p:spPr>
          <a:xfrm>
            <a:off x="10141401" y="6106299"/>
            <a:ext cx="1440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baseline="0" dirty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t>Page: </a:t>
            </a:r>
            <a:fld id="{B000DF8B-B33B-4EF1-9DA8-3E593816114F}" type="slidenum">
              <a:rPr lang="en-GB" sz="1200" kern="1200" baseline="0" smtClean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GB" sz="1200" kern="1200" baseline="0" dirty="0">
              <a:solidFill>
                <a:srgbClr val="1593B7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6" name="Titel 1"/>
          <p:cNvSpPr>
            <a:spLocks noGrp="1"/>
          </p:cNvSpPr>
          <p:nvPr>
            <p:ph type="ctrTitle"/>
          </p:nvPr>
        </p:nvSpPr>
        <p:spPr>
          <a:xfrm>
            <a:off x="2833007" y="2914650"/>
            <a:ext cx="6819899" cy="7919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942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14/03/2024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69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347108"/>
            <a:ext cx="10972800" cy="477905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3293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851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06599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1243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7263" y="1534886"/>
            <a:ext cx="6815137" cy="459127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0" y="1510393"/>
            <a:ext cx="4011613" cy="46157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2669722" y="388938"/>
            <a:ext cx="6213022" cy="525462"/>
          </a:xfrm>
          <a:prstGeom prst="rect">
            <a:avLst/>
          </a:prstGeom>
        </p:spPr>
        <p:txBody>
          <a:bodyPr/>
          <a:lstStyle>
            <a:lvl1pPr>
              <a:defRPr sz="2400" b="1"/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85244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14/03/2024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081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14/03/2024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686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43E2A22D-C5E0-4B26-B9C7-DF147E9168C0}" type="datetimeFigureOut">
              <a:rPr lang="en-GB" smtClean="0"/>
              <a:t>14/03/2024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B000DF8B-B33B-4EF1-9DA8-3E59381611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128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BFBE5A8A-4DE8-48A5-B8CF-02D287AF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5AADA6B3-CD0D-4576-A53F-E4626FB07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88BCED7-9C6D-4A72-9924-9C3AB819C2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CDCB-6005-4AEE-B25D-1336D0F36D4F}" type="datetimeFigureOut">
              <a:rPr lang="de-DE" smtClean="0"/>
              <a:t>14.03.2024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8AFD481-6B7E-476F-86E0-B8309E806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081245D-BA19-406A-A439-71A423268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A8CA9-1E68-4DE2-BB51-F6307C19D42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001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 userDrawn="1"/>
        </p:nvSpPr>
        <p:spPr>
          <a:xfrm>
            <a:off x="8956221" y="424089"/>
            <a:ext cx="2683328" cy="40299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1800" kern="1200" baseline="0">
                <a:solidFill>
                  <a:srgbClr val="1593B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TBF Common</a:t>
            </a:r>
            <a:endParaRPr lang="en-GB" dirty="0"/>
          </a:p>
        </p:txBody>
      </p:sp>
      <p:pic>
        <p:nvPicPr>
          <p:cNvPr id="11" name="Grafik 10"/>
          <p:cNvPicPr/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3" y="442912"/>
            <a:ext cx="1583690" cy="768350"/>
          </a:xfrm>
          <a:prstGeom prst="rect">
            <a:avLst/>
          </a:prstGeom>
        </p:spPr>
      </p:pic>
      <p:sp>
        <p:nvSpPr>
          <p:cNvPr id="13" name="Textfeld 12"/>
          <p:cNvSpPr txBox="1"/>
          <p:nvPr userDrawn="1"/>
        </p:nvSpPr>
        <p:spPr>
          <a:xfrm>
            <a:off x="595993" y="6106299"/>
            <a:ext cx="2881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43E2A22D-C5E0-4B26-B9C7-DF147E9168C0}" type="datetimeFigureOut">
              <a:rPr lang="en-GB" sz="1200" smtClean="0">
                <a:solidFill>
                  <a:srgbClr val="1593B7"/>
                </a:solidFill>
              </a:rPr>
              <a:pPr/>
              <a:t>14/03/2024</a:t>
            </a:fld>
            <a:r>
              <a:rPr lang="en-GB" sz="1200" dirty="0">
                <a:solidFill>
                  <a:srgbClr val="1593B7"/>
                </a:solidFill>
              </a:rPr>
              <a:t> Sensus GmbH Hannover</a:t>
            </a:r>
          </a:p>
        </p:txBody>
      </p:sp>
      <p:sp>
        <p:nvSpPr>
          <p:cNvPr id="14" name="Textfeld 13"/>
          <p:cNvSpPr txBox="1"/>
          <p:nvPr userDrawn="1"/>
        </p:nvSpPr>
        <p:spPr>
          <a:xfrm>
            <a:off x="4634590" y="6106299"/>
            <a:ext cx="2881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kern="1200" dirty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Copyright © </a:t>
            </a:r>
            <a:r>
              <a:rPr lang="en-GB" sz="1200" kern="1200" dirty="0" smtClean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2024 </a:t>
            </a:r>
            <a:r>
              <a:rPr lang="en-GB" sz="1200" kern="1200" dirty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by SENSUS GmbH </a:t>
            </a:r>
          </a:p>
          <a:p>
            <a:pPr algn="ctr"/>
            <a:r>
              <a:rPr lang="en-GB" sz="1200" kern="1200" dirty="0">
                <a:solidFill>
                  <a:srgbClr val="1593B7"/>
                </a:solidFill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15" name="Textfeld 14"/>
          <p:cNvSpPr txBox="1"/>
          <p:nvPr userDrawn="1"/>
        </p:nvSpPr>
        <p:spPr>
          <a:xfrm>
            <a:off x="10141401" y="6106299"/>
            <a:ext cx="1440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baseline="0" dirty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t>Page: </a:t>
            </a:r>
            <a:fld id="{B000DF8B-B33B-4EF1-9DA8-3E593816114F}" type="slidenum">
              <a:rPr lang="en-GB" sz="1200" kern="1200" baseline="0" smtClean="0">
                <a:solidFill>
                  <a:srgbClr val="1593B7"/>
                </a:solidFill>
                <a:latin typeface="+mj-lt"/>
                <a:ea typeface="+mn-ea"/>
                <a:cs typeface="+mn-cs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en-GB" sz="1200" kern="1200" baseline="0" dirty="0">
              <a:solidFill>
                <a:srgbClr val="1593B7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70" r:id="rId6"/>
    <p:sldLayoutId id="2147483671" r:id="rId7"/>
    <p:sldLayoutId id="2147483672" r:id="rId8"/>
    <p:sldLayoutId id="2147483673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E7A5CE1-FE99-4343-99EB-8375061FC48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7618936" y="459993"/>
            <a:ext cx="4115872" cy="390525"/>
          </a:xfrm>
        </p:spPr>
        <p:txBody>
          <a:bodyPr>
            <a:normAutofit lnSpcReduction="10000"/>
          </a:bodyPr>
          <a:lstStyle/>
          <a:p>
            <a:r>
              <a:rPr lang="en-US" sz="1100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> </a:t>
            </a:r>
            <a:r>
              <a:rPr lang="en-US" sz="1100" b="1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/>
            </a:r>
            <a:br>
              <a:rPr lang="en-US" sz="1100" b="1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</a:br>
            <a:r>
              <a:rPr lang="en-US" sz="1100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>Topic: </a:t>
            </a:r>
            <a:r>
              <a:rPr lang="en-US" sz="1100" b="1" i="0" strike="noStrike" cap="all" baseline="0" dirty="0">
                <a:solidFill>
                  <a:schemeClr val="bg1"/>
                </a:solidFill>
                <a:effectLst/>
                <a:ea typeface="Arial"/>
                <a:cs typeface="Arial"/>
              </a:rPr>
              <a:t>High-visibility clothing</a:t>
            </a:r>
          </a:p>
          <a:p>
            <a:endParaRPr lang="de-DE" sz="2000" i="0" strike="noStrike" cap="all" spc="0" baseline="0" dirty="0">
              <a:solidFill>
                <a:schemeClr val="bg1"/>
              </a:solidFill>
              <a:effectLst/>
              <a:ea typeface="Arial"/>
              <a:cs typeface="Arial"/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xmlns="" id="{55793FB1-5417-4FC2-BC54-C934F220C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3535" y="2646869"/>
            <a:ext cx="8424862" cy="1503362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>
                <a:solidFill>
                  <a:srgbClr val="1593B7"/>
                </a:solidFill>
              </a:rPr>
              <a:t>TBF Common</a:t>
            </a:r>
            <a:r>
              <a:rPr lang="en-GB" b="1" dirty="0">
                <a:solidFill>
                  <a:srgbClr val="1593B7"/>
                </a:solidFill>
              </a:rPr>
              <a:t/>
            </a:r>
            <a:br>
              <a:rPr lang="en-GB" b="1" dirty="0">
                <a:solidFill>
                  <a:srgbClr val="1593B7"/>
                </a:solidFill>
              </a:rPr>
            </a:br>
            <a:r>
              <a:rPr lang="en-GB" sz="2000" dirty="0" smtClean="0">
                <a:solidFill>
                  <a:srgbClr val="1593B7"/>
                </a:solidFill>
              </a:rPr>
              <a:t>Introduction</a:t>
            </a:r>
            <a:endParaRPr lang="en-GB" sz="2000" dirty="0">
              <a:solidFill>
                <a:srgbClr val="1593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395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F4F5D799-6739-749B-DFBE-0650A139D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871018"/>
            <a:ext cx="3285067" cy="3255145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Introduction to TBF:</a:t>
            </a:r>
          </a:p>
          <a:p>
            <a:r>
              <a:rPr lang="en-US" sz="1800" dirty="0" smtClean="0"/>
              <a:t>GIT Repository</a:t>
            </a:r>
          </a:p>
          <a:p>
            <a:r>
              <a:rPr lang="en-US" sz="1800" dirty="0" smtClean="0"/>
              <a:t>Project Structure</a:t>
            </a:r>
          </a:p>
          <a:p>
            <a:r>
              <a:rPr lang="en-US" sz="1800" dirty="0" smtClean="0"/>
              <a:t>Example Class Diagram</a:t>
            </a:r>
          </a:p>
          <a:p>
            <a:r>
              <a:rPr lang="en-US" sz="1800" dirty="0" smtClean="0"/>
              <a:t>OSI/ISO Layer</a:t>
            </a:r>
            <a:endParaRPr lang="en-US" sz="1800" dirty="0"/>
          </a:p>
          <a:p>
            <a:pPr marL="0" indent="0">
              <a:buNone/>
            </a:pPr>
            <a:r>
              <a:rPr lang="en-GB" sz="1800" dirty="0"/>
              <a:t>                                     </a:t>
            </a:r>
          </a:p>
          <a:p>
            <a:pPr marL="400050" lvl="1" indent="0">
              <a:buNone/>
            </a:pPr>
            <a:endParaRPr lang="en-GB" sz="1800" dirty="0"/>
          </a:p>
          <a:p>
            <a:pPr marL="571500" lvl="1" indent="-171450"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400050" lvl="1" indent="0">
              <a:buNone/>
            </a:pPr>
            <a:endParaRPr lang="en-GB" sz="1200" dirty="0"/>
          </a:p>
          <a:p>
            <a:pPr marL="400050" lvl="1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8A13B6B0-77E3-7844-1F22-9C916658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1" name="Grafik 10" descr="Ein Bild, das Uhr enthält.&#10;&#10;Automatisch generierte Beschreibung">
            <a:extLst>
              <a:ext uri="{FF2B5EF4-FFF2-40B4-BE49-F238E27FC236}">
                <a16:creationId xmlns:a16="http://schemas.microsoft.com/office/drawing/2014/main" xmlns="" id="{B4A5E744-D9C5-9249-1954-11B6B9136B3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62" b="93810" l="10000" r="92200">
                        <a14:foregroundMark x1="10800" y1="48254" x2="10800" y2="48254"/>
                        <a14:foregroundMark x1="11200" y1="59048" x2="11200" y2="59048"/>
                        <a14:foregroundMark x1="88600" y1="56508" x2="88600" y2="56508"/>
                        <a14:foregroundMark x1="82600" y1="51111" x2="82600" y2="51111"/>
                        <a14:foregroundMark x1="81800" y1="47460" x2="81800" y2="47460"/>
                        <a14:foregroundMark x1="48800" y1="90159" x2="48800" y2="90159"/>
                        <a14:foregroundMark x1="48200" y1="11111" x2="48200" y2="11111"/>
                        <a14:foregroundMark x1="52400" y1="12222" x2="52400" y2="12222"/>
                        <a14:foregroundMark x1="37800" y1="12540" x2="37800" y2="12540"/>
                        <a14:foregroundMark x1="43000" y1="17302" x2="46000" y2="17302"/>
                        <a14:foregroundMark x1="67200" y1="4762" x2="67200" y2="4762"/>
                        <a14:foregroundMark x1="82000" y1="43016" x2="82000" y2="43016"/>
                        <a14:foregroundMark x1="82400" y1="41587" x2="82400" y2="41587"/>
                        <a14:foregroundMark x1="85800" y1="42063" x2="85800" y2="42063"/>
                        <a14:foregroundMark x1="85800" y1="41111" x2="85800" y2="41111"/>
                        <a14:foregroundMark x1="82600" y1="40952" x2="82600" y2="40952"/>
                        <a14:foregroundMark x1="81000" y1="46667" x2="81000" y2="46667"/>
                        <a14:foregroundMark x1="85800" y1="44921" x2="85800" y2="44921"/>
                        <a14:foregroundMark x1="87800" y1="46349" x2="87800" y2="46349"/>
                        <a14:foregroundMark x1="88000" y1="60159" x2="88000" y2="60159"/>
                        <a14:foregroundMark x1="89200" y1="74286" x2="89200" y2="74286"/>
                        <a14:foregroundMark x1="88000" y1="80952" x2="88000" y2="80952"/>
                        <a14:foregroundMark x1="87200" y1="90000" x2="87200" y2="90000"/>
                        <a14:foregroundMark x1="87200" y1="93968" x2="87200" y2="93968"/>
                        <a14:foregroundMark x1="92200" y1="66032" x2="92200" y2="66032"/>
                        <a14:foregroundMark x1="92200" y1="70317" x2="92200" y2="70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8267" y="1504801"/>
            <a:ext cx="1312333" cy="1652693"/>
          </a:xfrm>
          <a:prstGeom prst="rect">
            <a:avLst/>
          </a:prstGeom>
        </p:spPr>
      </p:pic>
      <p:pic>
        <p:nvPicPr>
          <p:cNvPr id="5122" name="Picture 2" descr="D:\Projekte\SENSUS_GitLab\laa_production\Common\Ui\MagFluxToolBox\Resources\MagFluxSmal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467" y="1514715"/>
            <a:ext cx="1422400" cy="161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808" y="1449260"/>
            <a:ext cx="1539347" cy="150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222" y="1232832"/>
            <a:ext cx="1983844" cy="1913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08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F4F5D799-6739-749B-DFBE-0650A139D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871018"/>
            <a:ext cx="6460067" cy="3255145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GIT Repository:</a:t>
            </a:r>
          </a:p>
          <a:p>
            <a:r>
              <a:rPr lang="en-GB" sz="1800" dirty="0"/>
              <a:t>https://slm.sms-esaap.com/la_operations/laa_production                              </a:t>
            </a:r>
            <a:endParaRPr lang="en-GB" sz="1800" dirty="0"/>
          </a:p>
          <a:p>
            <a:pPr marL="400050" lvl="1" indent="0">
              <a:buNone/>
            </a:pPr>
            <a:endParaRPr lang="en-GB" sz="1800" dirty="0"/>
          </a:p>
          <a:p>
            <a:pPr marL="571500" lvl="1" indent="-171450"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400050" lvl="1" indent="0">
              <a:buNone/>
            </a:pPr>
            <a:endParaRPr lang="en-GB" sz="1200" dirty="0"/>
          </a:p>
          <a:p>
            <a:pPr marL="400050" lvl="1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8A13B6B0-77E3-7844-1F22-9C916658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GIT Repository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046" y="2277004"/>
            <a:ext cx="460057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696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xmlns="" id="{8A13B6B0-77E3-7844-1F22-9C916658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Project </a:t>
            </a:r>
            <a:r>
              <a:rPr lang="de-DE" dirty="0" err="1" smtClean="0"/>
              <a:t>Structure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30" y="1295400"/>
            <a:ext cx="27336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4572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1295400"/>
            <a:ext cx="31623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83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F4F5D799-6739-749B-DFBE-0650A139D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8600"/>
            <a:ext cx="3386667" cy="46275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 smtClean="0"/>
              <a:t>IMeter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Interface for</a:t>
            </a:r>
            <a:r>
              <a:rPr lang="en-GB" sz="1800" dirty="0" smtClean="0"/>
              <a:t> meters</a:t>
            </a:r>
          </a:p>
          <a:p>
            <a:endParaRPr lang="en-GB" sz="1800" dirty="0"/>
          </a:p>
          <a:p>
            <a:pPr marL="0" indent="0">
              <a:buNone/>
            </a:pPr>
            <a:r>
              <a:rPr lang="en-GB" sz="1800" dirty="0" err="1" smtClean="0"/>
              <a:t>IProtocol</a:t>
            </a:r>
            <a:r>
              <a:rPr lang="en-GB" sz="1800" dirty="0" smtClean="0"/>
              <a:t>:</a:t>
            </a:r>
          </a:p>
          <a:p>
            <a:r>
              <a:rPr lang="en-GB" sz="1800" dirty="0" smtClean="0"/>
              <a:t>Interface for protocols</a:t>
            </a:r>
          </a:p>
          <a:p>
            <a:endParaRPr lang="en-GB" sz="1800" dirty="0"/>
          </a:p>
          <a:p>
            <a:pPr marL="0" indent="0">
              <a:buNone/>
            </a:pPr>
            <a:r>
              <a:rPr lang="en-GB" sz="1800" dirty="0" err="1" smtClean="0"/>
              <a:t>IPort</a:t>
            </a:r>
            <a:r>
              <a:rPr lang="en-GB" sz="1800" dirty="0" smtClean="0"/>
              <a:t>:</a:t>
            </a:r>
          </a:p>
          <a:p>
            <a:r>
              <a:rPr lang="en-GB" sz="1800" dirty="0" smtClean="0"/>
              <a:t>Interface for ports                                    </a:t>
            </a:r>
            <a:endParaRPr lang="en-GB" sz="1800" dirty="0"/>
          </a:p>
          <a:p>
            <a:pPr marL="400050" lvl="1" indent="0">
              <a:buNone/>
            </a:pPr>
            <a:endParaRPr lang="en-GB" sz="1800" dirty="0"/>
          </a:p>
          <a:p>
            <a:pPr marL="571500" lvl="1" indent="-171450"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400050" lvl="1" indent="0">
              <a:buNone/>
            </a:pPr>
            <a:endParaRPr lang="en-GB" sz="1200" dirty="0"/>
          </a:p>
          <a:p>
            <a:pPr marL="400050" lvl="1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8A13B6B0-77E3-7844-1F22-9C916658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Example</a:t>
            </a:r>
            <a:r>
              <a:rPr lang="de-DE" dirty="0" smtClean="0"/>
              <a:t> Class </a:t>
            </a:r>
            <a:r>
              <a:rPr lang="de-DE" dirty="0" err="1" smtClean="0"/>
              <a:t>Diagram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649" y="1264181"/>
            <a:ext cx="7695572" cy="419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5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xmlns="" id="{F4F5D799-6739-749B-DFBE-0650A139D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871018"/>
            <a:ext cx="5624051" cy="325514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 smtClean="0"/>
              <a:t>Abstraction of Layers                                     </a:t>
            </a:r>
            <a:endParaRPr lang="en-GB" sz="1800" dirty="0"/>
          </a:p>
          <a:p>
            <a:pPr marL="400050" lvl="1" indent="0">
              <a:buNone/>
            </a:pPr>
            <a:endParaRPr lang="en-GB" sz="1800" dirty="0"/>
          </a:p>
          <a:p>
            <a:pPr marL="571500" lvl="1" indent="-171450"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400050" lvl="1" indent="0">
              <a:buNone/>
            </a:pPr>
            <a:endParaRPr lang="en-GB" sz="1200" dirty="0"/>
          </a:p>
          <a:p>
            <a:pPr marL="400050" lvl="1" indent="0">
              <a:buNone/>
            </a:pPr>
            <a:endParaRPr lang="de-DE" sz="12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8A13B6B0-77E3-7844-1F22-9C916658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OSI/ISO Layer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333" y="965200"/>
            <a:ext cx="5875867" cy="5046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8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B48ABBB-3626-43C6-00E3-B676DEF69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1510393"/>
            <a:ext cx="10780643" cy="4615770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algn="ctr"/>
            <a:endParaRPr lang="de-DE" sz="3600" dirty="0"/>
          </a:p>
          <a:p>
            <a:pPr algn="ctr"/>
            <a:r>
              <a:rPr lang="de-DE" sz="6000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54682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ec6800-ca4e-465e-a66c-d764c6d51782">
      <Terms xmlns="http://schemas.microsoft.com/office/infopath/2007/PartnerControls"/>
    </lcf76f155ced4ddcb4097134ff3c332f>
    <TaxCatchAll xmlns="f12a0c1b-2c2e-4d3f-b0c3-f18b760a226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2BBE21BD33604D8CC1A0092D5A3105" ma:contentTypeVersion="14" ma:contentTypeDescription="Create a new document." ma:contentTypeScope="" ma:versionID="fbdbfd7a66f7c81888b4ca02358efb9f">
  <xsd:schema xmlns:xsd="http://www.w3.org/2001/XMLSchema" xmlns:xs="http://www.w3.org/2001/XMLSchema" xmlns:p="http://schemas.microsoft.com/office/2006/metadata/properties" xmlns:ns2="44ec6800-ca4e-465e-a66c-d764c6d51782" xmlns:ns3="f12a0c1b-2c2e-4d3f-b0c3-f18b760a226a" targetNamespace="http://schemas.microsoft.com/office/2006/metadata/properties" ma:root="true" ma:fieldsID="bfeca209b4f4379f42fbaf4154a0dac0" ns2:_="" ns3:_="">
    <xsd:import namespace="44ec6800-ca4e-465e-a66c-d764c6d51782"/>
    <xsd:import namespace="f12a0c1b-2c2e-4d3f-b0c3-f18b760a22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ec6800-ca4e-465e-a66c-d764c6d517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934200a-e575-48ad-97ba-4b0c9caf94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a0c1b-2c2e-4d3f-b0c3-f18b760a226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f4c52a3-9998-4cd6-9fe6-86132f3aff9e}" ma:internalName="TaxCatchAll" ma:showField="CatchAllData" ma:web="f12a0c1b-2c2e-4d3f-b0c3-f18b760a22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987FC7-6ED1-45EE-A3FF-9617C18CB7A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4ec6800-ca4e-465e-a66c-d764c6d51782"/>
    <ds:schemaRef ds:uri="f12a0c1b-2c2e-4d3f-b0c3-f18b760a226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A1C49E-8D0A-4B53-8BB0-F6AA6AD84C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68DCFD-B4A5-4568-AE1E-6946C6E088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ec6800-ca4e-465e-a66c-d764c6d51782"/>
    <ds:schemaRef ds:uri="f12a0c1b-2c2e-4d3f-b0c3-f18b760a2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Benutzerdefiniert</PresentationFormat>
  <Paragraphs>64</Paragraphs>
  <Slides>7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7</vt:i4>
      </vt:variant>
    </vt:vector>
  </HeadingPairs>
  <TitlesOfParts>
    <vt:vector size="9" baseType="lpstr">
      <vt:lpstr>Office</vt:lpstr>
      <vt:lpstr>Benutzerdefiniertes Design</vt:lpstr>
      <vt:lpstr>TBF Common Introduction</vt:lpstr>
      <vt:lpstr>Agenda </vt:lpstr>
      <vt:lpstr>GIT Repository </vt:lpstr>
      <vt:lpstr>Project Structure </vt:lpstr>
      <vt:lpstr>Example Class Diagram </vt:lpstr>
      <vt:lpstr>OSI/ISO Layer 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Teller, Nicolas - Xylem</dc:creator>
  <cp:lastModifiedBy>Thomas</cp:lastModifiedBy>
  <cp:revision>144</cp:revision>
  <dcterms:created xsi:type="dcterms:W3CDTF">2022-10-18T08:49:52Z</dcterms:created>
  <dcterms:modified xsi:type="dcterms:W3CDTF">2024-03-14T08:58:45Z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0x010100762BBE21BD33604D8CC1A0092D5A3105</vt:lpwstr>
  </property>
  <property fmtid="{D5CDD505-2E9C-101B-9397-08002B2CF9AE}" pid="3" name="MediaServiceImageTags">
    <vt:lpwstr/>
  </property>
</Properties>
</file>