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147472354" r:id="rId5"/>
    <p:sldId id="2147472364" r:id="rId6"/>
    <p:sldId id="2147472360" r:id="rId7"/>
    <p:sldId id="2147472357" r:id="rId8"/>
    <p:sldId id="2147472358" r:id="rId9"/>
    <p:sldId id="2147472359" r:id="rId10"/>
    <p:sldId id="2147472361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B1E5F17-441A-A89A-66C1-759646233129}" name="Melot de Beauregard, Sebastian - Xylem" initials="MX" userId="S::sebastian.melot.de.beauregard@xylem.com::224559b7-68d4-4097-af57-e34bdb206e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93B7"/>
    <a:srgbClr val="008BB3"/>
    <a:srgbClr val="9AD1E0"/>
    <a:srgbClr val="E5A31F"/>
    <a:srgbClr val="008DB6"/>
    <a:srgbClr val="008CB4"/>
    <a:srgbClr val="3FA7C5"/>
    <a:srgbClr val="1793B8"/>
    <a:srgbClr val="43A8C6"/>
    <a:srgbClr val="2F35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70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173458-EBE3-4A2C-83FC-74ED19F8F358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E367B58-1665-40CD-A111-0F4641CA6978}">
      <dgm:prSet phldrT="[Text]"/>
      <dgm:spPr/>
      <dgm:t>
        <a:bodyPr/>
        <a:lstStyle/>
        <a:p>
          <a:r>
            <a:rPr lang="de-DE" dirty="0"/>
            <a:t>SPS</a:t>
          </a:r>
        </a:p>
      </dgm:t>
    </dgm:pt>
    <dgm:pt modelId="{4423B9CA-55AE-402F-914A-CDC07A2FD4F5}" type="parTrans" cxnId="{DEEA3D0D-E09E-4D54-A6B3-ACA3CB43BAE2}">
      <dgm:prSet/>
      <dgm:spPr/>
      <dgm:t>
        <a:bodyPr/>
        <a:lstStyle/>
        <a:p>
          <a:endParaRPr lang="de-DE"/>
        </a:p>
      </dgm:t>
    </dgm:pt>
    <dgm:pt modelId="{8DD84D5B-6E1C-469C-B484-187ED48DD41F}" type="sibTrans" cxnId="{DEEA3D0D-E09E-4D54-A6B3-ACA3CB43BAE2}">
      <dgm:prSet/>
      <dgm:spPr/>
      <dgm:t>
        <a:bodyPr/>
        <a:lstStyle/>
        <a:p>
          <a:endParaRPr lang="de-DE"/>
        </a:p>
      </dgm:t>
    </dgm:pt>
    <dgm:pt modelId="{804ED37A-653A-4F5F-902B-672F8D38610B}">
      <dgm:prSet phldrT="[Text]"/>
      <dgm:spPr/>
      <dgm:t>
        <a:bodyPr/>
        <a:lstStyle/>
        <a:p>
          <a:r>
            <a:rPr lang="de-DE" dirty="0"/>
            <a:t>Start </a:t>
          </a:r>
          <a:r>
            <a:rPr lang="de-DE" dirty="0" err="1"/>
            <a:t>Stop</a:t>
          </a:r>
          <a:endParaRPr lang="de-DE" dirty="0"/>
        </a:p>
      </dgm:t>
    </dgm:pt>
    <dgm:pt modelId="{2BF9B8C6-09C5-4DE1-B2D3-DBFDCC6FC7E1}" type="parTrans" cxnId="{D52D8CE1-A1DC-4CF6-8AEE-429259EDC9F5}">
      <dgm:prSet/>
      <dgm:spPr/>
      <dgm:t>
        <a:bodyPr/>
        <a:lstStyle/>
        <a:p>
          <a:endParaRPr lang="de-DE"/>
        </a:p>
      </dgm:t>
    </dgm:pt>
    <dgm:pt modelId="{62D227E5-A11B-467A-9B99-846AB7075DC7}" type="sibTrans" cxnId="{D52D8CE1-A1DC-4CF6-8AEE-429259EDC9F5}">
      <dgm:prSet/>
      <dgm:spPr/>
      <dgm:t>
        <a:bodyPr/>
        <a:lstStyle/>
        <a:p>
          <a:endParaRPr lang="de-DE"/>
        </a:p>
      </dgm:t>
    </dgm:pt>
    <dgm:pt modelId="{54BE8A2C-9283-4683-92C2-280CCCEBD260}">
      <dgm:prSet phldrT="[Text]"/>
      <dgm:spPr/>
      <dgm:t>
        <a:bodyPr/>
        <a:lstStyle/>
        <a:p>
          <a:r>
            <a:rPr lang="de-DE" dirty="0"/>
            <a:t>RVER</a:t>
          </a:r>
        </a:p>
      </dgm:t>
    </dgm:pt>
    <dgm:pt modelId="{1D373771-A202-49BE-8C61-1DDDFC775AC1}" type="parTrans" cxnId="{3DEA1127-A1B8-418A-99EC-1235FAA55A03}">
      <dgm:prSet/>
      <dgm:spPr/>
      <dgm:t>
        <a:bodyPr/>
        <a:lstStyle/>
        <a:p>
          <a:endParaRPr lang="de-DE"/>
        </a:p>
      </dgm:t>
    </dgm:pt>
    <dgm:pt modelId="{6542CC39-F38A-4DD4-970A-FDAFE5B4B610}" type="sibTrans" cxnId="{3DEA1127-A1B8-418A-99EC-1235FAA55A03}">
      <dgm:prSet/>
      <dgm:spPr/>
      <dgm:t>
        <a:bodyPr/>
        <a:lstStyle/>
        <a:p>
          <a:endParaRPr lang="de-DE"/>
        </a:p>
      </dgm:t>
    </dgm:pt>
    <dgm:pt modelId="{E867CE85-9612-4BD9-90A0-F57E2E731D35}">
      <dgm:prSet phldrT="[Text]"/>
      <dgm:spPr/>
      <dgm:t>
        <a:bodyPr/>
        <a:lstStyle/>
        <a:p>
          <a:r>
            <a:rPr lang="de-DE" dirty="0"/>
            <a:t>Steuert und Verwaltet</a:t>
          </a:r>
        </a:p>
      </dgm:t>
    </dgm:pt>
    <dgm:pt modelId="{6AC48BDA-6577-407A-825F-1AE8B2FAC495}" type="parTrans" cxnId="{ADD6672F-3B21-40A6-B3EC-ADC65783C4E3}">
      <dgm:prSet/>
      <dgm:spPr/>
      <dgm:t>
        <a:bodyPr/>
        <a:lstStyle/>
        <a:p>
          <a:endParaRPr lang="de-DE"/>
        </a:p>
      </dgm:t>
    </dgm:pt>
    <dgm:pt modelId="{74DD554A-9D22-40ED-9708-BB517114B38C}" type="sibTrans" cxnId="{ADD6672F-3B21-40A6-B3EC-ADC65783C4E3}">
      <dgm:prSet/>
      <dgm:spPr/>
      <dgm:t>
        <a:bodyPr/>
        <a:lstStyle/>
        <a:p>
          <a:endParaRPr lang="de-DE"/>
        </a:p>
      </dgm:t>
    </dgm:pt>
    <dgm:pt modelId="{2C69EFF0-DCBF-4363-819B-0E35BF7267C9}">
      <dgm:prSet phldrT="[Text]"/>
      <dgm:spPr/>
      <dgm:t>
        <a:bodyPr/>
        <a:lstStyle/>
        <a:p>
          <a:r>
            <a:rPr lang="de-DE" dirty="0"/>
            <a:t>Datenbank</a:t>
          </a:r>
        </a:p>
      </dgm:t>
    </dgm:pt>
    <dgm:pt modelId="{72BB6420-DDFE-4B87-8BD1-775C9F54EBE1}" type="parTrans" cxnId="{96295465-1372-43F9-9DB7-5A7E7F32DBAC}">
      <dgm:prSet/>
      <dgm:spPr/>
      <dgm:t>
        <a:bodyPr/>
        <a:lstStyle/>
        <a:p>
          <a:endParaRPr lang="de-DE"/>
        </a:p>
      </dgm:t>
    </dgm:pt>
    <dgm:pt modelId="{8FA1B8FD-9483-4B22-A1C5-62050C005695}" type="sibTrans" cxnId="{96295465-1372-43F9-9DB7-5A7E7F32DBAC}">
      <dgm:prSet/>
      <dgm:spPr/>
      <dgm:t>
        <a:bodyPr/>
        <a:lstStyle/>
        <a:p>
          <a:endParaRPr lang="de-DE"/>
        </a:p>
      </dgm:t>
    </dgm:pt>
    <dgm:pt modelId="{78AACA8B-6880-486B-BAC5-6B072558999F}">
      <dgm:prSet phldrT="[Text]"/>
      <dgm:spPr/>
      <dgm:t>
        <a:bodyPr/>
        <a:lstStyle/>
        <a:p>
          <a:r>
            <a:rPr lang="de-DE" dirty="0"/>
            <a:t>Strukturierte Ablage</a:t>
          </a:r>
        </a:p>
      </dgm:t>
    </dgm:pt>
    <dgm:pt modelId="{C63F3CC0-A72B-49D0-9CA1-06FED52DB567}" type="parTrans" cxnId="{2152688B-12B2-423F-B468-A4DB712DFB3E}">
      <dgm:prSet/>
      <dgm:spPr/>
      <dgm:t>
        <a:bodyPr/>
        <a:lstStyle/>
        <a:p>
          <a:endParaRPr lang="de-DE"/>
        </a:p>
      </dgm:t>
    </dgm:pt>
    <dgm:pt modelId="{CA2F3E75-8579-4999-9F7F-F6DC186C19D7}" type="sibTrans" cxnId="{2152688B-12B2-423F-B468-A4DB712DFB3E}">
      <dgm:prSet/>
      <dgm:spPr/>
      <dgm:t>
        <a:bodyPr/>
        <a:lstStyle/>
        <a:p>
          <a:endParaRPr lang="de-DE"/>
        </a:p>
      </dgm:t>
    </dgm:pt>
    <dgm:pt modelId="{DEE02457-1186-433A-87E0-A3FB35AACC4A}">
      <dgm:prSet phldrT="[Text]"/>
      <dgm:spPr/>
      <dgm:t>
        <a:bodyPr/>
        <a:lstStyle/>
        <a:p>
          <a:r>
            <a:rPr lang="de-DE" dirty="0"/>
            <a:t>Wasserzähler</a:t>
          </a:r>
        </a:p>
      </dgm:t>
    </dgm:pt>
    <dgm:pt modelId="{26946B00-E784-4940-8D00-EC1503434DA8}" type="parTrans" cxnId="{C12F5F63-6A1D-47BC-998F-B993CDD7954C}">
      <dgm:prSet/>
      <dgm:spPr/>
      <dgm:t>
        <a:bodyPr/>
        <a:lstStyle/>
        <a:p>
          <a:endParaRPr lang="de-DE"/>
        </a:p>
      </dgm:t>
    </dgm:pt>
    <dgm:pt modelId="{B8549C3D-29B5-42E7-BACB-BA5DFA90FDF3}" type="sibTrans" cxnId="{C12F5F63-6A1D-47BC-998F-B993CDD7954C}">
      <dgm:prSet/>
      <dgm:spPr/>
      <dgm:t>
        <a:bodyPr/>
        <a:lstStyle/>
        <a:p>
          <a:endParaRPr lang="de-DE"/>
        </a:p>
      </dgm:t>
    </dgm:pt>
    <dgm:pt modelId="{BA1A356A-5020-433C-A979-78A243D3C045}">
      <dgm:prSet phldrT="[Text]"/>
      <dgm:spPr/>
      <dgm:t>
        <a:bodyPr/>
        <a:lstStyle/>
        <a:p>
          <a:r>
            <a:rPr lang="de-DE" dirty="0"/>
            <a:t>Seriennummer</a:t>
          </a:r>
        </a:p>
      </dgm:t>
    </dgm:pt>
    <dgm:pt modelId="{F48FD513-A261-4480-A09B-39949F86F81B}" type="parTrans" cxnId="{04189CF6-B660-4DEA-BB25-F79F53760EEB}">
      <dgm:prSet/>
      <dgm:spPr/>
      <dgm:t>
        <a:bodyPr/>
        <a:lstStyle/>
        <a:p>
          <a:endParaRPr lang="de-DE"/>
        </a:p>
      </dgm:t>
    </dgm:pt>
    <dgm:pt modelId="{FE23CE48-99E3-4A76-8583-7064D55A0C62}" type="sibTrans" cxnId="{04189CF6-B660-4DEA-BB25-F79F53760EEB}">
      <dgm:prSet/>
      <dgm:spPr/>
      <dgm:t>
        <a:bodyPr/>
        <a:lstStyle/>
        <a:p>
          <a:endParaRPr lang="de-DE"/>
        </a:p>
      </dgm:t>
    </dgm:pt>
    <dgm:pt modelId="{0AC7DD20-72FE-402D-8CCD-A5DB3244DBD8}">
      <dgm:prSet phldrT="[Text]"/>
      <dgm:spPr/>
      <dgm:t>
        <a:bodyPr/>
        <a:lstStyle/>
        <a:p>
          <a:r>
            <a:rPr lang="de-DE" dirty="0"/>
            <a:t>Kalibrierung</a:t>
          </a:r>
        </a:p>
      </dgm:t>
    </dgm:pt>
    <dgm:pt modelId="{0A6BF789-C605-4A50-A253-E555E830BE1D}" type="parTrans" cxnId="{DCD5C7CD-A308-4F00-97AE-A64665DBA9D3}">
      <dgm:prSet/>
      <dgm:spPr/>
      <dgm:t>
        <a:bodyPr/>
        <a:lstStyle/>
        <a:p>
          <a:endParaRPr lang="de-DE"/>
        </a:p>
      </dgm:t>
    </dgm:pt>
    <dgm:pt modelId="{E122A31C-CFA2-4EF1-8D23-C7EE847614D3}" type="sibTrans" cxnId="{DCD5C7CD-A308-4F00-97AE-A64665DBA9D3}">
      <dgm:prSet/>
      <dgm:spPr/>
      <dgm:t>
        <a:bodyPr/>
        <a:lstStyle/>
        <a:p>
          <a:endParaRPr lang="de-DE"/>
        </a:p>
      </dgm:t>
    </dgm:pt>
    <dgm:pt modelId="{9CE64F78-CFF3-4DBD-8EBD-B25C830126E8}">
      <dgm:prSet phldrT="[Text]"/>
      <dgm:spPr/>
      <dgm:t>
        <a:bodyPr/>
        <a:lstStyle/>
        <a:p>
          <a:endParaRPr lang="de-DE" dirty="0"/>
        </a:p>
      </dgm:t>
    </dgm:pt>
    <dgm:pt modelId="{BCB663D0-0900-4CC7-A50F-415838A104FC}" type="parTrans" cxnId="{2EFA0960-AA95-4509-9690-FB121F10278C}">
      <dgm:prSet/>
      <dgm:spPr/>
      <dgm:t>
        <a:bodyPr/>
        <a:lstStyle/>
        <a:p>
          <a:endParaRPr lang="de-DE"/>
        </a:p>
      </dgm:t>
    </dgm:pt>
    <dgm:pt modelId="{B624EF0C-8810-4AC5-989C-9FA950D305B9}" type="sibTrans" cxnId="{2EFA0960-AA95-4509-9690-FB121F10278C}">
      <dgm:prSet/>
      <dgm:spPr/>
      <dgm:t>
        <a:bodyPr/>
        <a:lstStyle/>
        <a:p>
          <a:endParaRPr lang="de-DE"/>
        </a:p>
      </dgm:t>
    </dgm:pt>
    <dgm:pt modelId="{A4C34309-76D4-4379-B509-A386A5ADFDC9}">
      <dgm:prSet phldrT="[Text]"/>
      <dgm:spPr/>
      <dgm:t>
        <a:bodyPr/>
        <a:lstStyle/>
        <a:p>
          <a:r>
            <a:rPr lang="de-DE" dirty="0"/>
            <a:t>Status</a:t>
          </a:r>
        </a:p>
      </dgm:t>
    </dgm:pt>
    <dgm:pt modelId="{82629186-F130-4916-9028-D800BBEC833A}" type="parTrans" cxnId="{F711EC55-5A23-4D89-95DD-2B07377751FA}">
      <dgm:prSet/>
      <dgm:spPr/>
      <dgm:t>
        <a:bodyPr/>
        <a:lstStyle/>
        <a:p>
          <a:endParaRPr lang="de-DE"/>
        </a:p>
      </dgm:t>
    </dgm:pt>
    <dgm:pt modelId="{5CC3741E-3DB3-4B8A-B228-741739CE85E4}" type="sibTrans" cxnId="{F711EC55-5A23-4D89-95DD-2B07377751FA}">
      <dgm:prSet/>
      <dgm:spPr/>
      <dgm:t>
        <a:bodyPr/>
        <a:lstStyle/>
        <a:p>
          <a:endParaRPr lang="de-DE"/>
        </a:p>
      </dgm:t>
    </dgm:pt>
    <dgm:pt modelId="{46146D3B-2301-4DE1-AF57-102C00A69826}">
      <dgm:prSet phldrT="[Text]"/>
      <dgm:spPr/>
      <dgm:t>
        <a:bodyPr/>
        <a:lstStyle/>
        <a:p>
          <a:endParaRPr lang="de-DE" dirty="0"/>
        </a:p>
      </dgm:t>
    </dgm:pt>
    <dgm:pt modelId="{AA7479E4-B0DA-40DB-B59F-326A59DCD56F}" type="parTrans" cxnId="{93552200-2DE6-44CC-95DE-A67DB2C590B3}">
      <dgm:prSet/>
      <dgm:spPr/>
      <dgm:t>
        <a:bodyPr/>
        <a:lstStyle/>
        <a:p>
          <a:endParaRPr lang="de-DE"/>
        </a:p>
      </dgm:t>
    </dgm:pt>
    <dgm:pt modelId="{535F8E65-7A83-4B6D-BB35-89F3DF13E7D4}" type="sibTrans" cxnId="{93552200-2DE6-44CC-95DE-A67DB2C590B3}">
      <dgm:prSet/>
      <dgm:spPr/>
      <dgm:t>
        <a:bodyPr/>
        <a:lstStyle/>
        <a:p>
          <a:endParaRPr lang="de-DE"/>
        </a:p>
      </dgm:t>
    </dgm:pt>
    <dgm:pt modelId="{C15EB239-362B-4945-8786-2A9C2236953F}">
      <dgm:prSet phldrT="[Text]"/>
      <dgm:spPr/>
      <dgm:t>
        <a:bodyPr/>
        <a:lstStyle/>
        <a:p>
          <a:r>
            <a:rPr lang="de-DE" dirty="0"/>
            <a:t>Senden &amp; empfangen</a:t>
          </a:r>
        </a:p>
      </dgm:t>
    </dgm:pt>
    <dgm:pt modelId="{E0FC80D7-CF25-4CF2-9B24-05D676DF178E}" type="parTrans" cxnId="{5E5FEC94-C540-4E66-A5E4-045DC86BB4C9}">
      <dgm:prSet/>
      <dgm:spPr/>
      <dgm:t>
        <a:bodyPr/>
        <a:lstStyle/>
        <a:p>
          <a:endParaRPr lang="de-DE"/>
        </a:p>
      </dgm:t>
    </dgm:pt>
    <dgm:pt modelId="{1857451A-1130-4017-9C08-F13E2B270E5D}" type="sibTrans" cxnId="{5E5FEC94-C540-4E66-A5E4-045DC86BB4C9}">
      <dgm:prSet/>
      <dgm:spPr/>
      <dgm:t>
        <a:bodyPr/>
        <a:lstStyle/>
        <a:p>
          <a:endParaRPr lang="de-DE"/>
        </a:p>
      </dgm:t>
    </dgm:pt>
    <dgm:pt modelId="{1E3AE22A-C380-43B3-BC1E-4A3E9A5B0440}">
      <dgm:prSet phldrT="[Text]"/>
      <dgm:spPr/>
      <dgm:t>
        <a:bodyPr/>
        <a:lstStyle/>
        <a:p>
          <a:r>
            <a:rPr lang="de-DE" dirty="0"/>
            <a:t>Senden &amp; empfangen</a:t>
          </a:r>
        </a:p>
      </dgm:t>
    </dgm:pt>
    <dgm:pt modelId="{10D22D60-4650-4675-9DC3-3D275FD61554}" type="parTrans" cxnId="{09169D47-90AA-4113-AF0C-D5A95AA1D336}">
      <dgm:prSet/>
      <dgm:spPr/>
      <dgm:t>
        <a:bodyPr/>
        <a:lstStyle/>
        <a:p>
          <a:endParaRPr lang="de-DE"/>
        </a:p>
      </dgm:t>
    </dgm:pt>
    <dgm:pt modelId="{0251B540-13DD-4D2B-B721-2C577D18F3E9}" type="sibTrans" cxnId="{09169D47-90AA-4113-AF0C-D5A95AA1D336}">
      <dgm:prSet/>
      <dgm:spPr/>
      <dgm:t>
        <a:bodyPr/>
        <a:lstStyle/>
        <a:p>
          <a:endParaRPr lang="de-DE"/>
        </a:p>
      </dgm:t>
    </dgm:pt>
    <dgm:pt modelId="{E4EDF511-E456-4532-B6F5-B01729B97432}">
      <dgm:prSet phldrT="[Text]"/>
      <dgm:spPr/>
      <dgm:t>
        <a:bodyPr/>
        <a:lstStyle/>
        <a:p>
          <a:endParaRPr lang="de-DE" dirty="0"/>
        </a:p>
      </dgm:t>
    </dgm:pt>
    <dgm:pt modelId="{29BA21BD-4D16-48D0-AC0B-1CE26D8488F5}" type="parTrans" cxnId="{0382629F-32B9-4A97-9DCC-B58202A084DC}">
      <dgm:prSet/>
      <dgm:spPr/>
      <dgm:t>
        <a:bodyPr/>
        <a:lstStyle/>
        <a:p>
          <a:endParaRPr lang="de-DE"/>
        </a:p>
      </dgm:t>
    </dgm:pt>
    <dgm:pt modelId="{04B555FE-BEB3-4AF3-8577-99691B3F96C6}" type="sibTrans" cxnId="{0382629F-32B9-4A97-9DCC-B58202A084DC}">
      <dgm:prSet/>
      <dgm:spPr/>
      <dgm:t>
        <a:bodyPr/>
        <a:lstStyle/>
        <a:p>
          <a:endParaRPr lang="de-DE"/>
        </a:p>
      </dgm:t>
    </dgm:pt>
    <dgm:pt modelId="{E4A8807D-0498-4B93-B7D6-4D730B9E2515}">
      <dgm:prSet phldrT="[Text]"/>
      <dgm:spPr/>
      <dgm:t>
        <a:bodyPr/>
        <a:lstStyle/>
        <a:p>
          <a:endParaRPr lang="de-DE" dirty="0"/>
        </a:p>
      </dgm:t>
    </dgm:pt>
    <dgm:pt modelId="{B47FCECB-8231-4B18-ADF5-B0C8FFD09A95}" type="parTrans" cxnId="{DD1AF126-2B2A-4F32-8BC0-D7DD88471EBF}">
      <dgm:prSet/>
      <dgm:spPr/>
      <dgm:t>
        <a:bodyPr/>
        <a:lstStyle/>
        <a:p>
          <a:endParaRPr lang="de-DE"/>
        </a:p>
      </dgm:t>
    </dgm:pt>
    <dgm:pt modelId="{823A9659-AC2E-4576-A9E9-30D8DA62B4A8}" type="sibTrans" cxnId="{DD1AF126-2B2A-4F32-8BC0-D7DD88471EBF}">
      <dgm:prSet/>
      <dgm:spPr/>
      <dgm:t>
        <a:bodyPr/>
        <a:lstStyle/>
        <a:p>
          <a:endParaRPr lang="de-DE"/>
        </a:p>
      </dgm:t>
    </dgm:pt>
    <dgm:pt modelId="{E8B9BA20-6658-4679-907F-139EA3A74E28}">
      <dgm:prSet phldrT="[Text]"/>
      <dgm:spPr/>
      <dgm:t>
        <a:bodyPr/>
        <a:lstStyle/>
        <a:p>
          <a:r>
            <a:rPr lang="de-DE" dirty="0"/>
            <a:t>Auftragsverwaltung</a:t>
          </a:r>
        </a:p>
      </dgm:t>
    </dgm:pt>
    <dgm:pt modelId="{71995B5B-CA82-4F0C-A14F-1F84AFD00F12}" type="parTrans" cxnId="{9E271151-1216-47E1-B159-61A19700FCC4}">
      <dgm:prSet/>
      <dgm:spPr/>
      <dgm:t>
        <a:bodyPr/>
        <a:lstStyle/>
        <a:p>
          <a:endParaRPr lang="de-DE"/>
        </a:p>
      </dgm:t>
    </dgm:pt>
    <dgm:pt modelId="{D91873D4-61B0-41C1-9C77-9EE1DF174B5B}" type="sibTrans" cxnId="{9E271151-1216-47E1-B159-61A19700FCC4}">
      <dgm:prSet/>
      <dgm:spPr/>
      <dgm:t>
        <a:bodyPr/>
        <a:lstStyle/>
        <a:p>
          <a:endParaRPr lang="de-DE"/>
        </a:p>
      </dgm:t>
    </dgm:pt>
    <dgm:pt modelId="{244B14AC-9A44-4737-BEB7-891ED73D4B42}" type="pres">
      <dgm:prSet presAssocID="{85173458-EBE3-4A2C-83FC-74ED19F8F35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A3C15C56-CDF4-4B7C-AC8E-F3B8F1F9480E}" type="pres">
      <dgm:prSet presAssocID="{85173458-EBE3-4A2C-83FC-74ED19F8F358}" presName="children" presStyleCnt="0"/>
      <dgm:spPr/>
    </dgm:pt>
    <dgm:pt modelId="{55A15064-5E28-4EB4-8243-D61D4A1E721E}" type="pres">
      <dgm:prSet presAssocID="{85173458-EBE3-4A2C-83FC-74ED19F8F358}" presName="child1group" presStyleCnt="0"/>
      <dgm:spPr/>
    </dgm:pt>
    <dgm:pt modelId="{12E5C7F2-40BC-49A2-94B0-812DAAAD0DBF}" type="pres">
      <dgm:prSet presAssocID="{85173458-EBE3-4A2C-83FC-74ED19F8F358}" presName="child1" presStyleLbl="bgAcc1" presStyleIdx="0" presStyleCnt="4" custLinFactNeighborY="-560"/>
      <dgm:spPr/>
    </dgm:pt>
    <dgm:pt modelId="{6C07D5D1-ED57-455C-A875-FF477B824CFF}" type="pres">
      <dgm:prSet presAssocID="{85173458-EBE3-4A2C-83FC-74ED19F8F358}" presName="child1Text" presStyleLbl="bgAcc1" presStyleIdx="0" presStyleCnt="4">
        <dgm:presLayoutVars>
          <dgm:bulletEnabled val="1"/>
        </dgm:presLayoutVars>
      </dgm:prSet>
      <dgm:spPr/>
    </dgm:pt>
    <dgm:pt modelId="{7A04BEDD-BBB0-4420-8ED7-9D0528BE1009}" type="pres">
      <dgm:prSet presAssocID="{85173458-EBE3-4A2C-83FC-74ED19F8F358}" presName="child2group" presStyleCnt="0"/>
      <dgm:spPr/>
    </dgm:pt>
    <dgm:pt modelId="{BEF67D35-A098-4032-8824-9DD3C9F6253C}" type="pres">
      <dgm:prSet presAssocID="{85173458-EBE3-4A2C-83FC-74ED19F8F358}" presName="child2" presStyleLbl="bgAcc1" presStyleIdx="1" presStyleCnt="4"/>
      <dgm:spPr/>
    </dgm:pt>
    <dgm:pt modelId="{004FAF08-166A-4009-B918-82433154A683}" type="pres">
      <dgm:prSet presAssocID="{85173458-EBE3-4A2C-83FC-74ED19F8F358}" presName="child2Text" presStyleLbl="bgAcc1" presStyleIdx="1" presStyleCnt="4">
        <dgm:presLayoutVars>
          <dgm:bulletEnabled val="1"/>
        </dgm:presLayoutVars>
      </dgm:prSet>
      <dgm:spPr/>
    </dgm:pt>
    <dgm:pt modelId="{5AFB3E7C-4CC4-4046-9CB5-18F2DC7CFFE0}" type="pres">
      <dgm:prSet presAssocID="{85173458-EBE3-4A2C-83FC-74ED19F8F358}" presName="child3group" presStyleCnt="0"/>
      <dgm:spPr/>
    </dgm:pt>
    <dgm:pt modelId="{F64FEE61-5E6D-434E-B04C-C3EF141F5CCD}" type="pres">
      <dgm:prSet presAssocID="{85173458-EBE3-4A2C-83FC-74ED19F8F358}" presName="child3" presStyleLbl="bgAcc1" presStyleIdx="2" presStyleCnt="4" custScaleX="125126" custLinFactNeighborX="22378" custLinFactNeighborY="-1355"/>
      <dgm:spPr/>
    </dgm:pt>
    <dgm:pt modelId="{5AA714C8-38E5-4FFE-BCAD-9DA3AD8730E6}" type="pres">
      <dgm:prSet presAssocID="{85173458-EBE3-4A2C-83FC-74ED19F8F358}" presName="child3Text" presStyleLbl="bgAcc1" presStyleIdx="2" presStyleCnt="4">
        <dgm:presLayoutVars>
          <dgm:bulletEnabled val="1"/>
        </dgm:presLayoutVars>
      </dgm:prSet>
      <dgm:spPr/>
    </dgm:pt>
    <dgm:pt modelId="{BDE85C4F-A4DE-4B3D-8C30-32E892F33072}" type="pres">
      <dgm:prSet presAssocID="{85173458-EBE3-4A2C-83FC-74ED19F8F358}" presName="child4group" presStyleCnt="0"/>
      <dgm:spPr/>
    </dgm:pt>
    <dgm:pt modelId="{814B903F-C20A-4DE8-81DD-B2F874BDE12B}" type="pres">
      <dgm:prSet presAssocID="{85173458-EBE3-4A2C-83FC-74ED19F8F358}" presName="child4" presStyleLbl="bgAcc1" presStyleIdx="3" presStyleCnt="4" custLinFactNeighborX="-17113" custLinFactNeighborY="677"/>
      <dgm:spPr/>
    </dgm:pt>
    <dgm:pt modelId="{9DBD17B6-3EC4-4888-866A-2A0941B66BD8}" type="pres">
      <dgm:prSet presAssocID="{85173458-EBE3-4A2C-83FC-74ED19F8F358}" presName="child4Text" presStyleLbl="bgAcc1" presStyleIdx="3" presStyleCnt="4">
        <dgm:presLayoutVars>
          <dgm:bulletEnabled val="1"/>
        </dgm:presLayoutVars>
      </dgm:prSet>
      <dgm:spPr/>
    </dgm:pt>
    <dgm:pt modelId="{7AE8D48C-A50C-489F-BF2C-3FEB4083DA0D}" type="pres">
      <dgm:prSet presAssocID="{85173458-EBE3-4A2C-83FC-74ED19F8F358}" presName="childPlaceholder" presStyleCnt="0"/>
      <dgm:spPr/>
    </dgm:pt>
    <dgm:pt modelId="{62E6FCEC-96E6-4B1B-AA93-C71155607B2A}" type="pres">
      <dgm:prSet presAssocID="{85173458-EBE3-4A2C-83FC-74ED19F8F358}" presName="circle" presStyleCnt="0"/>
      <dgm:spPr/>
    </dgm:pt>
    <dgm:pt modelId="{E6D694A2-85D5-478F-B9EC-D46E623F08FB}" type="pres">
      <dgm:prSet presAssocID="{85173458-EBE3-4A2C-83FC-74ED19F8F358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C5821FF5-B039-4832-88E6-D668FEB9F105}" type="pres">
      <dgm:prSet presAssocID="{85173458-EBE3-4A2C-83FC-74ED19F8F358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2C0D11A5-741B-40F1-86B2-9919D8FC685A}" type="pres">
      <dgm:prSet presAssocID="{85173458-EBE3-4A2C-83FC-74ED19F8F358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A0F01F12-63E3-4110-B7C7-B8B05BAB98ED}" type="pres">
      <dgm:prSet presAssocID="{85173458-EBE3-4A2C-83FC-74ED19F8F358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9ACBED28-6509-477E-8F12-7D76BE8536BD}" type="pres">
      <dgm:prSet presAssocID="{85173458-EBE3-4A2C-83FC-74ED19F8F358}" presName="quadrantPlaceholder" presStyleCnt="0"/>
      <dgm:spPr/>
    </dgm:pt>
    <dgm:pt modelId="{4AD76AAA-268C-410A-A387-891A332CD99E}" type="pres">
      <dgm:prSet presAssocID="{85173458-EBE3-4A2C-83FC-74ED19F8F358}" presName="center1" presStyleLbl="fgShp" presStyleIdx="0" presStyleCnt="2"/>
      <dgm:spPr/>
    </dgm:pt>
    <dgm:pt modelId="{9FF8DD4A-F515-4916-9F61-401DDA4CE3AE}" type="pres">
      <dgm:prSet presAssocID="{85173458-EBE3-4A2C-83FC-74ED19F8F358}" presName="center2" presStyleLbl="fgShp" presStyleIdx="1" presStyleCnt="2"/>
      <dgm:spPr/>
    </dgm:pt>
  </dgm:ptLst>
  <dgm:cxnLst>
    <dgm:cxn modelId="{93552200-2DE6-44CC-95DE-A67DB2C590B3}" srcId="{8E367B58-1665-40CD-A111-0F4641CA6978}" destId="{46146D3B-2301-4DE1-AF57-102C00A69826}" srcOrd="3" destOrd="0" parTransId="{AA7479E4-B0DA-40DB-B59F-326A59DCD56F}" sibTransId="{535F8E65-7A83-4B6D-BB35-89F3DF13E7D4}"/>
    <dgm:cxn modelId="{FE8E6E09-FEFF-4E4A-94F4-03D0A05DE94C}" type="presOf" srcId="{E4A8807D-0498-4B93-B7D6-4D730B9E2515}" destId="{F64FEE61-5E6D-434E-B04C-C3EF141F5CCD}" srcOrd="0" destOrd="2" presId="urn:microsoft.com/office/officeart/2005/8/layout/cycle4"/>
    <dgm:cxn modelId="{DB95AD0C-C0AC-48DA-8E01-DD0A96CBED2B}" type="presOf" srcId="{E867CE85-9612-4BD9-90A0-F57E2E731D35}" destId="{BEF67D35-A098-4032-8824-9DD3C9F6253C}" srcOrd="0" destOrd="0" presId="urn:microsoft.com/office/officeart/2005/8/layout/cycle4"/>
    <dgm:cxn modelId="{DEEA3D0D-E09E-4D54-A6B3-ACA3CB43BAE2}" srcId="{85173458-EBE3-4A2C-83FC-74ED19F8F358}" destId="{8E367B58-1665-40CD-A111-0F4641CA6978}" srcOrd="0" destOrd="0" parTransId="{4423B9CA-55AE-402F-914A-CDC07A2FD4F5}" sibTransId="{8DD84D5B-6E1C-469C-B484-187ED48DD41F}"/>
    <dgm:cxn modelId="{EB5F9F14-F5AF-4747-AF82-62BA7D58E7CF}" type="presOf" srcId="{1E3AE22A-C380-43B3-BC1E-4A3E9A5B0440}" destId="{12E5C7F2-40BC-49A2-94B0-812DAAAD0DBF}" srcOrd="0" destOrd="2" presId="urn:microsoft.com/office/officeart/2005/8/layout/cycle4"/>
    <dgm:cxn modelId="{23999515-2A45-4485-8ECC-150FC8712172}" type="presOf" srcId="{DEE02457-1186-433A-87E0-A3FB35AACC4A}" destId="{A0F01F12-63E3-4110-B7C7-B8B05BAB98ED}" srcOrd="0" destOrd="0" presId="urn:microsoft.com/office/officeart/2005/8/layout/cycle4"/>
    <dgm:cxn modelId="{A4AE101B-273C-4668-B860-C2538AA44E8D}" type="presOf" srcId="{46146D3B-2301-4DE1-AF57-102C00A69826}" destId="{12E5C7F2-40BC-49A2-94B0-812DAAAD0DBF}" srcOrd="0" destOrd="3" presId="urn:microsoft.com/office/officeart/2005/8/layout/cycle4"/>
    <dgm:cxn modelId="{10C04724-15ED-410A-9F85-4232B453CAD1}" type="presOf" srcId="{E4A8807D-0498-4B93-B7D6-4D730B9E2515}" destId="{5AA714C8-38E5-4FFE-BCAD-9DA3AD8730E6}" srcOrd="1" destOrd="2" presId="urn:microsoft.com/office/officeart/2005/8/layout/cycle4"/>
    <dgm:cxn modelId="{DD1AF126-2B2A-4F32-8BC0-D7DD88471EBF}" srcId="{2C69EFF0-DCBF-4363-819B-0E35BF7267C9}" destId="{E4A8807D-0498-4B93-B7D6-4D730B9E2515}" srcOrd="2" destOrd="0" parTransId="{B47FCECB-8231-4B18-ADF5-B0C8FFD09A95}" sibTransId="{823A9659-AC2E-4576-A9E9-30D8DA62B4A8}"/>
    <dgm:cxn modelId="{3DEA1127-A1B8-418A-99EC-1235FAA55A03}" srcId="{85173458-EBE3-4A2C-83FC-74ED19F8F358}" destId="{54BE8A2C-9283-4683-92C2-280CCCEBD260}" srcOrd="1" destOrd="0" parTransId="{1D373771-A202-49BE-8C61-1DDDFC775AC1}" sibTransId="{6542CC39-F38A-4DD4-970A-FDAFE5B4B610}"/>
    <dgm:cxn modelId="{65B14E29-F0D6-446E-9422-2F2448EA5E3A}" type="presOf" srcId="{BA1A356A-5020-433C-A979-78A243D3C045}" destId="{9DBD17B6-3EC4-4888-866A-2A0941B66BD8}" srcOrd="1" destOrd="0" presId="urn:microsoft.com/office/officeart/2005/8/layout/cycle4"/>
    <dgm:cxn modelId="{ADD6672F-3B21-40A6-B3EC-ADC65783C4E3}" srcId="{54BE8A2C-9283-4683-92C2-280CCCEBD260}" destId="{E867CE85-9612-4BD9-90A0-F57E2E731D35}" srcOrd="0" destOrd="0" parTransId="{6AC48BDA-6577-407A-825F-1AE8B2FAC495}" sibTransId="{74DD554A-9D22-40ED-9708-BB517114B38C}"/>
    <dgm:cxn modelId="{DF586F30-78FF-4980-AE66-3D41A5175FC9}" type="presOf" srcId="{2C69EFF0-DCBF-4363-819B-0E35BF7267C9}" destId="{2C0D11A5-741B-40F1-86B2-9919D8FC685A}" srcOrd="0" destOrd="0" presId="urn:microsoft.com/office/officeart/2005/8/layout/cycle4"/>
    <dgm:cxn modelId="{DE1D3D5C-2715-46F9-BB68-311E2544E4E0}" type="presOf" srcId="{85173458-EBE3-4A2C-83FC-74ED19F8F358}" destId="{244B14AC-9A44-4737-BEB7-891ED73D4B42}" srcOrd="0" destOrd="0" presId="urn:microsoft.com/office/officeart/2005/8/layout/cycle4"/>
    <dgm:cxn modelId="{D0BF145E-AFF3-434F-9AEA-95FF7C54EEF3}" type="presOf" srcId="{C15EB239-362B-4945-8786-2A9C2236953F}" destId="{9DBD17B6-3EC4-4888-866A-2A0941B66BD8}" srcOrd="1" destOrd="2" presId="urn:microsoft.com/office/officeart/2005/8/layout/cycle4"/>
    <dgm:cxn modelId="{2EFA0960-AA95-4509-9690-FB121F10278C}" srcId="{DEE02457-1186-433A-87E0-A3FB35AACC4A}" destId="{9CE64F78-CFF3-4DBD-8EBD-B25C830126E8}" srcOrd="3" destOrd="0" parTransId="{BCB663D0-0900-4CC7-A50F-415838A104FC}" sibTransId="{B624EF0C-8810-4AC5-989C-9FA950D305B9}"/>
    <dgm:cxn modelId="{6D710343-6E6E-407A-903C-5C24BE524A20}" type="presOf" srcId="{E8B9BA20-6658-4679-907F-139EA3A74E28}" destId="{F64FEE61-5E6D-434E-B04C-C3EF141F5CCD}" srcOrd="0" destOrd="1" presId="urn:microsoft.com/office/officeart/2005/8/layout/cycle4"/>
    <dgm:cxn modelId="{C12F5F63-6A1D-47BC-998F-B993CDD7954C}" srcId="{85173458-EBE3-4A2C-83FC-74ED19F8F358}" destId="{DEE02457-1186-433A-87E0-A3FB35AACC4A}" srcOrd="3" destOrd="0" parTransId="{26946B00-E784-4940-8D00-EC1503434DA8}" sibTransId="{B8549C3D-29B5-42E7-BACB-BA5DFA90FDF3}"/>
    <dgm:cxn modelId="{22D1C843-9217-4908-824D-8B8CCD0C541C}" type="presOf" srcId="{46146D3B-2301-4DE1-AF57-102C00A69826}" destId="{6C07D5D1-ED57-455C-A875-FF477B824CFF}" srcOrd="1" destOrd="3" presId="urn:microsoft.com/office/officeart/2005/8/layout/cycle4"/>
    <dgm:cxn modelId="{96295465-1372-43F9-9DB7-5A7E7F32DBAC}" srcId="{85173458-EBE3-4A2C-83FC-74ED19F8F358}" destId="{2C69EFF0-DCBF-4363-819B-0E35BF7267C9}" srcOrd="2" destOrd="0" parTransId="{72BB6420-DDFE-4B87-8BD1-775C9F54EBE1}" sibTransId="{8FA1B8FD-9483-4B22-A1C5-62050C005695}"/>
    <dgm:cxn modelId="{09169D47-90AA-4113-AF0C-D5A95AA1D336}" srcId="{8E367B58-1665-40CD-A111-0F4641CA6978}" destId="{1E3AE22A-C380-43B3-BC1E-4A3E9A5B0440}" srcOrd="2" destOrd="0" parTransId="{10D22D60-4650-4675-9DC3-3D275FD61554}" sibTransId="{0251B540-13DD-4D2B-B721-2C577D18F3E9}"/>
    <dgm:cxn modelId="{5764F748-B991-454C-9C3C-3DBBFBAC1E8A}" type="presOf" srcId="{9CE64F78-CFF3-4DBD-8EBD-B25C830126E8}" destId="{9DBD17B6-3EC4-4888-866A-2A0941B66BD8}" srcOrd="1" destOrd="3" presId="urn:microsoft.com/office/officeart/2005/8/layout/cycle4"/>
    <dgm:cxn modelId="{0B81026E-B107-468F-BF38-B7FE4A04273B}" type="presOf" srcId="{BA1A356A-5020-433C-A979-78A243D3C045}" destId="{814B903F-C20A-4DE8-81DD-B2F874BDE12B}" srcOrd="0" destOrd="0" presId="urn:microsoft.com/office/officeart/2005/8/layout/cycle4"/>
    <dgm:cxn modelId="{C064984F-58A7-45C9-A2F1-0A817132EBDB}" type="presOf" srcId="{78AACA8B-6880-486B-BAC5-6B072558999F}" destId="{5AA714C8-38E5-4FFE-BCAD-9DA3AD8730E6}" srcOrd="1" destOrd="0" presId="urn:microsoft.com/office/officeart/2005/8/layout/cycle4"/>
    <dgm:cxn modelId="{9E271151-1216-47E1-B159-61A19700FCC4}" srcId="{2C69EFF0-DCBF-4363-819B-0E35BF7267C9}" destId="{E8B9BA20-6658-4679-907F-139EA3A74E28}" srcOrd="1" destOrd="0" parTransId="{71995B5B-CA82-4F0C-A14F-1F84AFD00F12}" sibTransId="{D91873D4-61B0-41C1-9C77-9EE1DF174B5B}"/>
    <dgm:cxn modelId="{6B7F6B51-1608-49F3-9D3D-E202E5A04AC9}" type="presOf" srcId="{804ED37A-653A-4F5F-902B-672F8D38610B}" destId="{12E5C7F2-40BC-49A2-94B0-812DAAAD0DBF}" srcOrd="0" destOrd="0" presId="urn:microsoft.com/office/officeart/2005/8/layout/cycle4"/>
    <dgm:cxn modelId="{8343A571-C7B6-4F56-AEE9-F190FC1D701A}" type="presOf" srcId="{0AC7DD20-72FE-402D-8CCD-A5DB3244DBD8}" destId="{814B903F-C20A-4DE8-81DD-B2F874BDE12B}" srcOrd="0" destOrd="1" presId="urn:microsoft.com/office/officeart/2005/8/layout/cycle4"/>
    <dgm:cxn modelId="{96483452-E397-4892-AD3A-108AD9DD41E7}" type="presOf" srcId="{9CE64F78-CFF3-4DBD-8EBD-B25C830126E8}" destId="{814B903F-C20A-4DE8-81DD-B2F874BDE12B}" srcOrd="0" destOrd="3" presId="urn:microsoft.com/office/officeart/2005/8/layout/cycle4"/>
    <dgm:cxn modelId="{F711EC55-5A23-4D89-95DD-2B07377751FA}" srcId="{8E367B58-1665-40CD-A111-0F4641CA6978}" destId="{A4C34309-76D4-4379-B509-A386A5ADFDC9}" srcOrd="1" destOrd="0" parTransId="{82629186-F130-4916-9028-D800BBEC833A}" sibTransId="{5CC3741E-3DB3-4B8A-B228-741739CE85E4}"/>
    <dgm:cxn modelId="{379A4C80-4E3A-4157-83C0-2EE17CD96C4E}" type="presOf" srcId="{1E3AE22A-C380-43B3-BC1E-4A3E9A5B0440}" destId="{6C07D5D1-ED57-455C-A875-FF477B824CFF}" srcOrd="1" destOrd="2" presId="urn:microsoft.com/office/officeart/2005/8/layout/cycle4"/>
    <dgm:cxn modelId="{2152688B-12B2-423F-B468-A4DB712DFB3E}" srcId="{2C69EFF0-DCBF-4363-819B-0E35BF7267C9}" destId="{78AACA8B-6880-486B-BAC5-6B072558999F}" srcOrd="0" destOrd="0" parTransId="{C63F3CC0-A72B-49D0-9CA1-06FED52DB567}" sibTransId="{CA2F3E75-8579-4999-9F7F-F6DC186C19D7}"/>
    <dgm:cxn modelId="{E306AA8B-38A6-45B2-AD88-C40533E79DB3}" type="presOf" srcId="{804ED37A-653A-4F5F-902B-672F8D38610B}" destId="{6C07D5D1-ED57-455C-A875-FF477B824CFF}" srcOrd="1" destOrd="0" presId="urn:microsoft.com/office/officeart/2005/8/layout/cycle4"/>
    <dgm:cxn modelId="{96B4C891-C051-4F50-A62A-6BB2D290A281}" type="presOf" srcId="{54BE8A2C-9283-4683-92C2-280CCCEBD260}" destId="{C5821FF5-B039-4832-88E6-D668FEB9F105}" srcOrd="0" destOrd="0" presId="urn:microsoft.com/office/officeart/2005/8/layout/cycle4"/>
    <dgm:cxn modelId="{CA195D94-C1AF-4C53-AE1F-810BC01C2CE5}" type="presOf" srcId="{E4EDF511-E456-4532-B6F5-B01729B97432}" destId="{004FAF08-166A-4009-B918-82433154A683}" srcOrd="1" destOrd="1" presId="urn:microsoft.com/office/officeart/2005/8/layout/cycle4"/>
    <dgm:cxn modelId="{5E5FEC94-C540-4E66-A5E4-045DC86BB4C9}" srcId="{DEE02457-1186-433A-87E0-A3FB35AACC4A}" destId="{C15EB239-362B-4945-8786-2A9C2236953F}" srcOrd="2" destOrd="0" parTransId="{E0FC80D7-CF25-4CF2-9B24-05D676DF178E}" sibTransId="{1857451A-1130-4017-9C08-F13E2B270E5D}"/>
    <dgm:cxn modelId="{C6866F96-AD15-4660-91A0-1A4C690E88E3}" type="presOf" srcId="{0AC7DD20-72FE-402D-8CCD-A5DB3244DBD8}" destId="{9DBD17B6-3EC4-4888-866A-2A0941B66BD8}" srcOrd="1" destOrd="1" presId="urn:microsoft.com/office/officeart/2005/8/layout/cycle4"/>
    <dgm:cxn modelId="{5CBDE79A-C7AC-4AB2-B302-28BC17DEF131}" type="presOf" srcId="{78AACA8B-6880-486B-BAC5-6B072558999F}" destId="{F64FEE61-5E6D-434E-B04C-C3EF141F5CCD}" srcOrd="0" destOrd="0" presId="urn:microsoft.com/office/officeart/2005/8/layout/cycle4"/>
    <dgm:cxn modelId="{0382629F-32B9-4A97-9DCC-B58202A084DC}" srcId="{54BE8A2C-9283-4683-92C2-280CCCEBD260}" destId="{E4EDF511-E456-4532-B6F5-B01729B97432}" srcOrd="1" destOrd="0" parTransId="{29BA21BD-4D16-48D0-AC0B-1CE26D8488F5}" sibTransId="{04B555FE-BEB3-4AF3-8577-99691B3F96C6}"/>
    <dgm:cxn modelId="{0DF3EFB6-172F-4875-97A1-6A5E09DC9D78}" type="presOf" srcId="{A4C34309-76D4-4379-B509-A386A5ADFDC9}" destId="{6C07D5D1-ED57-455C-A875-FF477B824CFF}" srcOrd="1" destOrd="1" presId="urn:microsoft.com/office/officeart/2005/8/layout/cycle4"/>
    <dgm:cxn modelId="{3EB379C0-7F67-43F5-8E5D-6B0AE873DD66}" type="presOf" srcId="{C15EB239-362B-4945-8786-2A9C2236953F}" destId="{814B903F-C20A-4DE8-81DD-B2F874BDE12B}" srcOrd="0" destOrd="2" presId="urn:microsoft.com/office/officeart/2005/8/layout/cycle4"/>
    <dgm:cxn modelId="{6211E4C5-7389-4659-83F4-B6FAD7B43686}" type="presOf" srcId="{E867CE85-9612-4BD9-90A0-F57E2E731D35}" destId="{004FAF08-166A-4009-B918-82433154A683}" srcOrd="1" destOrd="0" presId="urn:microsoft.com/office/officeart/2005/8/layout/cycle4"/>
    <dgm:cxn modelId="{DCD5C7CD-A308-4F00-97AE-A64665DBA9D3}" srcId="{DEE02457-1186-433A-87E0-A3FB35AACC4A}" destId="{0AC7DD20-72FE-402D-8CCD-A5DB3244DBD8}" srcOrd="1" destOrd="0" parTransId="{0A6BF789-C605-4A50-A253-E555E830BE1D}" sibTransId="{E122A31C-CFA2-4EF1-8D23-C7EE847614D3}"/>
    <dgm:cxn modelId="{8713DDD1-BB36-4180-84B2-126C75314B62}" type="presOf" srcId="{E8B9BA20-6658-4679-907F-139EA3A74E28}" destId="{5AA714C8-38E5-4FFE-BCAD-9DA3AD8730E6}" srcOrd="1" destOrd="1" presId="urn:microsoft.com/office/officeart/2005/8/layout/cycle4"/>
    <dgm:cxn modelId="{F1B6E3DC-4A8F-4B69-9068-51180FAD1DD9}" type="presOf" srcId="{8E367B58-1665-40CD-A111-0F4641CA6978}" destId="{E6D694A2-85D5-478F-B9EC-D46E623F08FB}" srcOrd="0" destOrd="0" presId="urn:microsoft.com/office/officeart/2005/8/layout/cycle4"/>
    <dgm:cxn modelId="{D52D8CE1-A1DC-4CF6-8AEE-429259EDC9F5}" srcId="{8E367B58-1665-40CD-A111-0F4641CA6978}" destId="{804ED37A-653A-4F5F-902B-672F8D38610B}" srcOrd="0" destOrd="0" parTransId="{2BF9B8C6-09C5-4DE1-B2D3-DBFDCC6FC7E1}" sibTransId="{62D227E5-A11B-467A-9B99-846AB7075DC7}"/>
    <dgm:cxn modelId="{E0B33FEF-A011-4EC0-9FEC-3A53C0B51AF4}" type="presOf" srcId="{A4C34309-76D4-4379-B509-A386A5ADFDC9}" destId="{12E5C7F2-40BC-49A2-94B0-812DAAAD0DBF}" srcOrd="0" destOrd="1" presId="urn:microsoft.com/office/officeart/2005/8/layout/cycle4"/>
    <dgm:cxn modelId="{04189CF6-B660-4DEA-BB25-F79F53760EEB}" srcId="{DEE02457-1186-433A-87E0-A3FB35AACC4A}" destId="{BA1A356A-5020-433C-A979-78A243D3C045}" srcOrd="0" destOrd="0" parTransId="{F48FD513-A261-4480-A09B-39949F86F81B}" sibTransId="{FE23CE48-99E3-4A76-8583-7064D55A0C62}"/>
    <dgm:cxn modelId="{163DA9FD-C2DF-4E6B-8041-63CD9C3A4274}" type="presOf" srcId="{E4EDF511-E456-4532-B6F5-B01729B97432}" destId="{BEF67D35-A098-4032-8824-9DD3C9F6253C}" srcOrd="0" destOrd="1" presId="urn:microsoft.com/office/officeart/2005/8/layout/cycle4"/>
    <dgm:cxn modelId="{306E6269-882D-4062-8F97-9A9B3337C6CE}" type="presParOf" srcId="{244B14AC-9A44-4737-BEB7-891ED73D4B42}" destId="{A3C15C56-CDF4-4B7C-AC8E-F3B8F1F9480E}" srcOrd="0" destOrd="0" presId="urn:microsoft.com/office/officeart/2005/8/layout/cycle4"/>
    <dgm:cxn modelId="{6858342F-3F79-4D9D-89B9-9AA987828D97}" type="presParOf" srcId="{A3C15C56-CDF4-4B7C-AC8E-F3B8F1F9480E}" destId="{55A15064-5E28-4EB4-8243-D61D4A1E721E}" srcOrd="0" destOrd="0" presId="urn:microsoft.com/office/officeart/2005/8/layout/cycle4"/>
    <dgm:cxn modelId="{630EAD9E-1736-4A53-A4EF-4B60E437051E}" type="presParOf" srcId="{55A15064-5E28-4EB4-8243-D61D4A1E721E}" destId="{12E5C7F2-40BC-49A2-94B0-812DAAAD0DBF}" srcOrd="0" destOrd="0" presId="urn:microsoft.com/office/officeart/2005/8/layout/cycle4"/>
    <dgm:cxn modelId="{75927EF7-DE13-4814-8152-8158FF93D3FF}" type="presParOf" srcId="{55A15064-5E28-4EB4-8243-D61D4A1E721E}" destId="{6C07D5D1-ED57-455C-A875-FF477B824CFF}" srcOrd="1" destOrd="0" presId="urn:microsoft.com/office/officeart/2005/8/layout/cycle4"/>
    <dgm:cxn modelId="{818DB7B7-0337-411C-98CA-A053BBD35CED}" type="presParOf" srcId="{A3C15C56-CDF4-4B7C-AC8E-F3B8F1F9480E}" destId="{7A04BEDD-BBB0-4420-8ED7-9D0528BE1009}" srcOrd="1" destOrd="0" presId="urn:microsoft.com/office/officeart/2005/8/layout/cycle4"/>
    <dgm:cxn modelId="{3930A9BF-BAD9-487C-B51D-01C9738D065F}" type="presParOf" srcId="{7A04BEDD-BBB0-4420-8ED7-9D0528BE1009}" destId="{BEF67D35-A098-4032-8824-9DD3C9F6253C}" srcOrd="0" destOrd="0" presId="urn:microsoft.com/office/officeart/2005/8/layout/cycle4"/>
    <dgm:cxn modelId="{5DFDBF61-CC1E-4C57-9F62-9AAB555502E8}" type="presParOf" srcId="{7A04BEDD-BBB0-4420-8ED7-9D0528BE1009}" destId="{004FAF08-166A-4009-B918-82433154A683}" srcOrd="1" destOrd="0" presId="urn:microsoft.com/office/officeart/2005/8/layout/cycle4"/>
    <dgm:cxn modelId="{33807B8D-986D-4B79-BD6E-B112172B9755}" type="presParOf" srcId="{A3C15C56-CDF4-4B7C-AC8E-F3B8F1F9480E}" destId="{5AFB3E7C-4CC4-4046-9CB5-18F2DC7CFFE0}" srcOrd="2" destOrd="0" presId="urn:microsoft.com/office/officeart/2005/8/layout/cycle4"/>
    <dgm:cxn modelId="{97C96268-4AB9-44EC-98B8-5E0FB885D904}" type="presParOf" srcId="{5AFB3E7C-4CC4-4046-9CB5-18F2DC7CFFE0}" destId="{F64FEE61-5E6D-434E-B04C-C3EF141F5CCD}" srcOrd="0" destOrd="0" presId="urn:microsoft.com/office/officeart/2005/8/layout/cycle4"/>
    <dgm:cxn modelId="{EF962825-6074-487C-A15B-AA68C7021105}" type="presParOf" srcId="{5AFB3E7C-4CC4-4046-9CB5-18F2DC7CFFE0}" destId="{5AA714C8-38E5-4FFE-BCAD-9DA3AD8730E6}" srcOrd="1" destOrd="0" presId="urn:microsoft.com/office/officeart/2005/8/layout/cycle4"/>
    <dgm:cxn modelId="{43E95BA5-3001-49D2-9EA2-72BEA3353F32}" type="presParOf" srcId="{A3C15C56-CDF4-4B7C-AC8E-F3B8F1F9480E}" destId="{BDE85C4F-A4DE-4B3D-8C30-32E892F33072}" srcOrd="3" destOrd="0" presId="urn:microsoft.com/office/officeart/2005/8/layout/cycle4"/>
    <dgm:cxn modelId="{21A644B9-7890-49BF-84BC-7B5740E85108}" type="presParOf" srcId="{BDE85C4F-A4DE-4B3D-8C30-32E892F33072}" destId="{814B903F-C20A-4DE8-81DD-B2F874BDE12B}" srcOrd="0" destOrd="0" presId="urn:microsoft.com/office/officeart/2005/8/layout/cycle4"/>
    <dgm:cxn modelId="{9194EB41-A14B-4A35-9641-D0410B2FF85A}" type="presParOf" srcId="{BDE85C4F-A4DE-4B3D-8C30-32E892F33072}" destId="{9DBD17B6-3EC4-4888-866A-2A0941B66BD8}" srcOrd="1" destOrd="0" presId="urn:microsoft.com/office/officeart/2005/8/layout/cycle4"/>
    <dgm:cxn modelId="{1C7DE594-C036-4CE6-8808-4C10DB23E89E}" type="presParOf" srcId="{A3C15C56-CDF4-4B7C-AC8E-F3B8F1F9480E}" destId="{7AE8D48C-A50C-489F-BF2C-3FEB4083DA0D}" srcOrd="4" destOrd="0" presId="urn:microsoft.com/office/officeart/2005/8/layout/cycle4"/>
    <dgm:cxn modelId="{09959B9A-79A4-4795-98A9-10C3F7B49EB7}" type="presParOf" srcId="{244B14AC-9A44-4737-BEB7-891ED73D4B42}" destId="{62E6FCEC-96E6-4B1B-AA93-C71155607B2A}" srcOrd="1" destOrd="0" presId="urn:microsoft.com/office/officeart/2005/8/layout/cycle4"/>
    <dgm:cxn modelId="{B1B343F7-583D-40C4-A50F-8C54AA382DCA}" type="presParOf" srcId="{62E6FCEC-96E6-4B1B-AA93-C71155607B2A}" destId="{E6D694A2-85D5-478F-B9EC-D46E623F08FB}" srcOrd="0" destOrd="0" presId="urn:microsoft.com/office/officeart/2005/8/layout/cycle4"/>
    <dgm:cxn modelId="{F4C8AF7E-72EC-4F72-ABF2-8D2030C57884}" type="presParOf" srcId="{62E6FCEC-96E6-4B1B-AA93-C71155607B2A}" destId="{C5821FF5-B039-4832-88E6-D668FEB9F105}" srcOrd="1" destOrd="0" presId="urn:microsoft.com/office/officeart/2005/8/layout/cycle4"/>
    <dgm:cxn modelId="{73FDC01A-DF8A-44D2-8FEE-2D5E0F38311A}" type="presParOf" srcId="{62E6FCEC-96E6-4B1B-AA93-C71155607B2A}" destId="{2C0D11A5-741B-40F1-86B2-9919D8FC685A}" srcOrd="2" destOrd="0" presId="urn:microsoft.com/office/officeart/2005/8/layout/cycle4"/>
    <dgm:cxn modelId="{AD4C9C20-B25B-4C58-AE0F-CB88BCFDA4C3}" type="presParOf" srcId="{62E6FCEC-96E6-4B1B-AA93-C71155607B2A}" destId="{A0F01F12-63E3-4110-B7C7-B8B05BAB98ED}" srcOrd="3" destOrd="0" presId="urn:microsoft.com/office/officeart/2005/8/layout/cycle4"/>
    <dgm:cxn modelId="{B6711775-6D3B-46D1-BCDE-D083EB3C8B9A}" type="presParOf" srcId="{62E6FCEC-96E6-4B1B-AA93-C71155607B2A}" destId="{9ACBED28-6509-477E-8F12-7D76BE8536BD}" srcOrd="4" destOrd="0" presId="urn:microsoft.com/office/officeart/2005/8/layout/cycle4"/>
    <dgm:cxn modelId="{DAA3A034-8676-4C96-B5EB-5C9FF51CD40B}" type="presParOf" srcId="{244B14AC-9A44-4737-BEB7-891ED73D4B42}" destId="{4AD76AAA-268C-410A-A387-891A332CD99E}" srcOrd="2" destOrd="0" presId="urn:microsoft.com/office/officeart/2005/8/layout/cycle4"/>
    <dgm:cxn modelId="{65B30DDA-0DD9-4506-A06A-D5DD593BEEDC}" type="presParOf" srcId="{244B14AC-9A44-4737-BEB7-891ED73D4B42}" destId="{9FF8DD4A-F515-4916-9F61-401DDA4CE3AE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4FEE61-5E6D-434E-B04C-C3EF141F5CCD}">
      <dsp:nvSpPr>
        <dsp:cNvPr id="0" name=""/>
        <dsp:cNvSpPr/>
      </dsp:nvSpPr>
      <dsp:spPr>
        <a:xfrm>
          <a:off x="4785347" y="3576082"/>
          <a:ext cx="3271532" cy="1693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Strukturierte Ablage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Auftragsverwaltung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300" kern="1200" dirty="0"/>
        </a:p>
      </dsp:txBody>
      <dsp:txXfrm>
        <a:off x="5804010" y="4036702"/>
        <a:ext cx="2215665" cy="1195838"/>
      </dsp:txXfrm>
    </dsp:sp>
    <dsp:sp modelId="{814B903F-C20A-4DE8-81DD-B2F874BDE12B}">
      <dsp:nvSpPr>
        <dsp:cNvPr id="0" name=""/>
        <dsp:cNvSpPr/>
      </dsp:nvSpPr>
      <dsp:spPr>
        <a:xfrm>
          <a:off x="0" y="3599031"/>
          <a:ext cx="2614590" cy="1693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Seriennummer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Kalibrierung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Senden &amp; empfangen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300" kern="1200" dirty="0"/>
        </a:p>
      </dsp:txBody>
      <dsp:txXfrm>
        <a:off x="37204" y="4059651"/>
        <a:ext cx="1755805" cy="1195838"/>
      </dsp:txXfrm>
    </dsp:sp>
    <dsp:sp modelId="{BEF67D35-A098-4032-8824-9DD3C9F6253C}">
      <dsp:nvSpPr>
        <dsp:cNvPr id="0" name=""/>
        <dsp:cNvSpPr/>
      </dsp:nvSpPr>
      <dsp:spPr>
        <a:xfrm>
          <a:off x="4689864" y="0"/>
          <a:ext cx="2614590" cy="1693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Steuert und Verwaltet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300" kern="1200" dirty="0"/>
        </a:p>
      </dsp:txBody>
      <dsp:txXfrm>
        <a:off x="5511445" y="37204"/>
        <a:ext cx="1755805" cy="1195838"/>
      </dsp:txXfrm>
    </dsp:sp>
    <dsp:sp modelId="{12E5C7F2-40BC-49A2-94B0-812DAAAD0DBF}">
      <dsp:nvSpPr>
        <dsp:cNvPr id="0" name=""/>
        <dsp:cNvSpPr/>
      </dsp:nvSpPr>
      <dsp:spPr>
        <a:xfrm>
          <a:off x="423953" y="0"/>
          <a:ext cx="2614590" cy="1693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Start </a:t>
          </a:r>
          <a:r>
            <a:rPr lang="de-DE" sz="1300" kern="1200" dirty="0" err="1"/>
            <a:t>Stop</a:t>
          </a:r>
          <a:endParaRPr lang="de-D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Status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300" kern="1200" dirty="0"/>
            <a:t>Senden &amp; empfangen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1300" kern="1200" dirty="0"/>
        </a:p>
      </dsp:txBody>
      <dsp:txXfrm>
        <a:off x="461157" y="37204"/>
        <a:ext cx="1755805" cy="1195838"/>
      </dsp:txXfrm>
    </dsp:sp>
    <dsp:sp modelId="{E6D694A2-85D5-478F-B9EC-D46E623F08FB}">
      <dsp:nvSpPr>
        <dsp:cNvPr id="0" name=""/>
        <dsp:cNvSpPr/>
      </dsp:nvSpPr>
      <dsp:spPr>
        <a:xfrm>
          <a:off x="1683776" y="301683"/>
          <a:ext cx="2291736" cy="229173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SPS</a:t>
          </a:r>
        </a:p>
      </dsp:txBody>
      <dsp:txXfrm>
        <a:off x="2355010" y="972917"/>
        <a:ext cx="1620502" cy="1620502"/>
      </dsp:txXfrm>
    </dsp:sp>
    <dsp:sp modelId="{C5821FF5-B039-4832-88E6-D668FEB9F105}">
      <dsp:nvSpPr>
        <dsp:cNvPr id="0" name=""/>
        <dsp:cNvSpPr/>
      </dsp:nvSpPr>
      <dsp:spPr>
        <a:xfrm rot="5400000">
          <a:off x="4081366" y="301683"/>
          <a:ext cx="2291736" cy="229173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RVER</a:t>
          </a:r>
        </a:p>
      </dsp:txBody>
      <dsp:txXfrm rot="-5400000">
        <a:off x="4081366" y="972917"/>
        <a:ext cx="1620502" cy="1620502"/>
      </dsp:txXfrm>
    </dsp:sp>
    <dsp:sp modelId="{2C0D11A5-741B-40F1-86B2-9919D8FC685A}">
      <dsp:nvSpPr>
        <dsp:cNvPr id="0" name=""/>
        <dsp:cNvSpPr/>
      </dsp:nvSpPr>
      <dsp:spPr>
        <a:xfrm rot="10800000">
          <a:off x="4081366" y="2699273"/>
          <a:ext cx="2291736" cy="229173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Datenbank</a:t>
          </a:r>
        </a:p>
      </dsp:txBody>
      <dsp:txXfrm rot="10800000">
        <a:off x="4081366" y="2699273"/>
        <a:ext cx="1620502" cy="1620502"/>
      </dsp:txXfrm>
    </dsp:sp>
    <dsp:sp modelId="{A0F01F12-63E3-4110-B7C7-B8B05BAB98ED}">
      <dsp:nvSpPr>
        <dsp:cNvPr id="0" name=""/>
        <dsp:cNvSpPr/>
      </dsp:nvSpPr>
      <dsp:spPr>
        <a:xfrm rot="16200000">
          <a:off x="1683776" y="2699273"/>
          <a:ext cx="2291736" cy="229173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Wasserzähler</a:t>
          </a:r>
        </a:p>
      </dsp:txBody>
      <dsp:txXfrm rot="5400000">
        <a:off x="2355010" y="2699273"/>
        <a:ext cx="1620502" cy="1620502"/>
      </dsp:txXfrm>
    </dsp:sp>
    <dsp:sp modelId="{4AD76AAA-268C-410A-A387-891A332CD99E}">
      <dsp:nvSpPr>
        <dsp:cNvPr id="0" name=""/>
        <dsp:cNvSpPr/>
      </dsp:nvSpPr>
      <dsp:spPr>
        <a:xfrm>
          <a:off x="3632811" y="2170004"/>
          <a:ext cx="791257" cy="68805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8DD4A-F515-4916-9F61-401DDA4CE3AE}">
      <dsp:nvSpPr>
        <dsp:cNvPr id="0" name=""/>
        <dsp:cNvSpPr/>
      </dsp:nvSpPr>
      <dsp:spPr>
        <a:xfrm rot="10800000">
          <a:off x="3632811" y="2434639"/>
          <a:ext cx="791257" cy="68805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48DA16-6272-4820-A4AB-9CA1FED86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E469BDC-7FBD-4692-A9BC-C468D1784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9B057F-5EBA-4D0A-B55E-34237A091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57791B-1AB1-4FFF-BEEB-4FC0AE976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7694F3-5FA5-4803-A96A-72DBF3B9A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7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861B9B-D409-402E-B43A-83B2A1B27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7E2A92-E3BB-41F7-94CE-8A95028F9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B8D091-4519-4FF1-8822-2539CADB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A071C0-50D6-48C7-9C4A-30CB2167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2CAE3C-A7F2-434E-A0ED-487A52CB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915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3692BA-A3B3-4CD9-96E2-E21D710D8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96AF89E-ED90-4544-A36C-63B859C9F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E054B6-4D5D-442D-B077-2519DF761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B7C168-9523-4BD1-9A00-537E64914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F04A98-E44F-45AF-B24B-933F2C18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242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2355FC-03C3-4B80-AD8C-18F35FB23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45BA8F-4CF0-4B2A-9755-E17D05FD7C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7B0D12-9B86-4431-9D19-875763124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87174B-F5F4-42F9-95A5-70D287556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E0E58-8624-4A38-A631-2A06765E6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9B5E80B-3CB6-4F69-9465-B18583D3A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803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E5E71B-50BE-40B2-B1BA-AB84B883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ED0014-0953-4FFD-9D6C-E6B7EADCD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00075BA-2D55-4ECE-8A1F-B26C40A07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9C800E2-E438-4E2E-A18B-86163ED557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D1051DC-9EE3-4868-99DE-4AAB078051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E22A04C-A7CA-466E-8475-24DFD5F50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9AE032C-2713-4DB0-A524-8F863E3A6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46B4322-CB4F-468C-8EEA-4711012DE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689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B19F1D-9EDC-4159-B6B0-5502EB0E5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FB9DFC-074D-4071-BF69-F6D72B0F8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37AA26E-D00E-4BDB-A485-650209BA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E95C0A8-B0FA-4732-ABFF-FD6818BF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69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3A49DB0-F954-4089-AC90-829D4FE3A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C8141C-3251-4B99-A906-20EA0649B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2B96D2B-A2BF-4DF4-93C6-EAB01435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264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96111E-2BF3-4B6C-8170-66491BA6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1547E9-97D2-4801-8B6F-D31FC0665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2A0BFE4-7C72-41F4-A66E-C0F7D7DFA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9092BDC-290E-4F10-A023-776D968E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20792DF-6ACD-4E3E-814D-5615194CE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A7FF52A-E74F-4E30-AB11-296D06418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325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25F0B4-526F-4E71-9AE7-AF49DC038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1867FE1-BA33-4CF2-8639-ACE290A6E0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31FF28-ABAE-4BF7-A166-3FF385D63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1170130-F32E-4B7E-AD36-C613ED1DF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D79FE77-E2EF-4306-B7B6-C841FBF86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7CF763D-4191-4907-BB19-79DFABAFE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080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28CEF1-1634-470D-9F7D-753A0734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FACC983-3386-46C3-A24F-0EBE21804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0A2C81-BEBA-41B7-B95A-FECBC66B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9AC6517-BCE8-4A83-B377-C4F1A6C1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D1E4BE-4CD1-496A-B452-155487C40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96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AADFD6E-E885-4E85-A9A1-07751B83F0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9DB45A1-3D4F-47FB-9667-33AEB0F05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61DE48-A105-414A-BA93-5241B1AC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A339D0-EE21-432C-B16B-61DEA0585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BDD535-F604-4BA0-BDC8-B67084E50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5734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319" y="3657600"/>
            <a:ext cx="10061020" cy="1828800"/>
          </a:xfrm>
        </p:spPr>
        <p:txBody>
          <a:bodyPr anchor="t" anchorCtr="0"/>
          <a:lstStyle>
            <a:lvl1pPr>
              <a:lnSpc>
                <a:spcPct val="80000"/>
              </a:lnSpc>
              <a:defRPr sz="75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319" y="5727701"/>
            <a:ext cx="10061020" cy="546489"/>
          </a:xfrm>
        </p:spPr>
        <p:txBody>
          <a:bodyPr anchor="b" anchorCtr="0"/>
          <a:lstStyle>
            <a:lvl1pPr marL="0" indent="0" algn="l">
              <a:buNone/>
              <a:defRPr sz="1800" cap="all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6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 hasCustomPrompt="1"/>
          </p:nvPr>
        </p:nvSpPr>
        <p:spPr>
          <a:xfrm>
            <a:off x="7618936" y="459993"/>
            <a:ext cx="4115872" cy="390525"/>
          </a:xfrm>
        </p:spPr>
        <p:txBody>
          <a:bodyPr anchor="b" anchorCtr="0"/>
          <a:lstStyle>
            <a:lvl1pPr algn="r">
              <a:defRPr sz="1400" baseline="0">
                <a:solidFill>
                  <a:schemeClr val="bg2"/>
                </a:solidFill>
              </a:defRPr>
            </a:lvl1pPr>
            <a:lvl2pPr>
              <a:defRPr sz="1866">
                <a:solidFill>
                  <a:schemeClr val="tx1"/>
                </a:solidFill>
              </a:defRPr>
            </a:lvl2pPr>
            <a:lvl3pPr>
              <a:defRPr sz="1866">
                <a:solidFill>
                  <a:schemeClr val="tx1"/>
                </a:solidFill>
              </a:defRPr>
            </a:lvl3pPr>
            <a:lvl4pPr>
              <a:defRPr sz="1866">
                <a:solidFill>
                  <a:schemeClr val="tx1"/>
                </a:solidFill>
              </a:defRPr>
            </a:lvl4pPr>
            <a:lvl5pPr>
              <a:defRPr sz="1866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Presentation Date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319" y="402336"/>
            <a:ext cx="1829276" cy="64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425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FBE5A8A-4DE8-48A5-B8CF-02D287AF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ADA6B3-CD0D-4576-A53F-E4626FB07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BCED7-9C6D-4A72-9924-9C3AB819C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CDCB-6005-4AEE-B25D-1336D0F36D4F}" type="datetimeFigureOut">
              <a:rPr lang="de-DE" smtClean="0"/>
              <a:t>08.06.2023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AFD481-6B7E-476F-86E0-B8309E806F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81245D-BA19-406A-A439-71A423268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001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6.svg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7A5CE1-FE99-4343-99EB-8375061FC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10850" y="6477000"/>
            <a:ext cx="1581150" cy="381000"/>
          </a:xfrm>
        </p:spPr>
        <p:txBody>
          <a:bodyPr>
            <a:normAutofit fontScale="85000" lnSpcReduction="20000"/>
          </a:bodyPr>
          <a:lstStyle/>
          <a:p>
            <a:r>
              <a:rPr lang="en-US" sz="1100" i="0" strike="noStrike" cap="all" baseline="0">
                <a:solidFill>
                  <a:schemeClr val="bg1"/>
                </a:solidFill>
                <a:effectLst/>
                <a:ea typeface="Arial"/>
                <a:cs typeface="Arial"/>
              </a:rPr>
              <a:t> </a:t>
            </a:r>
            <a:br>
              <a:rPr lang="en-US" sz="1100" b="1" i="0" strike="noStrike" cap="all" baseline="0">
                <a:solidFill>
                  <a:schemeClr val="bg1"/>
                </a:solidFill>
                <a:effectLst/>
                <a:ea typeface="Arial"/>
                <a:cs typeface="Arial"/>
              </a:rPr>
            </a:br>
            <a:r>
              <a:rPr lang="en-US" sz="1100" i="0" strike="noStrike" cap="all" baseline="0">
                <a:solidFill>
                  <a:schemeClr val="bg1"/>
                </a:solidFill>
                <a:effectLst/>
                <a:ea typeface="Arial"/>
                <a:cs typeface="Arial"/>
              </a:rPr>
              <a:t>Topic: </a:t>
            </a:r>
            <a:r>
              <a:rPr lang="en-US" sz="1100" b="1" i="0" strike="noStrike" cap="all" baseline="0">
                <a:solidFill>
                  <a:schemeClr val="bg1"/>
                </a:solidFill>
                <a:effectLst/>
                <a:ea typeface="Arial"/>
                <a:cs typeface="Arial"/>
              </a:rPr>
              <a:t>High-visibility clothing</a:t>
            </a:r>
          </a:p>
          <a:p>
            <a:endParaRPr lang="de-DE" sz="2000" i="0" strike="noStrike" cap="all" spc="0" baseline="0" dirty="0">
              <a:solidFill>
                <a:schemeClr val="bg1"/>
              </a:solidFill>
              <a:effectLst/>
              <a:ea typeface="Arial"/>
              <a:cs typeface="Arial"/>
            </a:endParaRP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3E508C1E-C6F4-49D6-A13A-31A04695B21F}"/>
              </a:ext>
            </a:extLst>
          </p:cNvPr>
          <p:cNvSpPr txBox="1"/>
          <p:nvPr/>
        </p:nvSpPr>
        <p:spPr>
          <a:xfrm>
            <a:off x="0" y="6457890"/>
            <a:ext cx="6416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BB3"/>
                </a:solidFill>
              </a:rPr>
              <a:t> </a:t>
            </a:r>
            <a:r>
              <a:rPr lang="en-US" sz="1050" dirty="0">
                <a:solidFill>
                  <a:srgbClr val="008BB3"/>
                </a:solidFill>
              </a:rPr>
              <a:t>Created by Thorsten Friemelt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55793FB1-5417-4FC2-BC54-C934F220C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4885" y="3778751"/>
            <a:ext cx="7642230" cy="1828800"/>
          </a:xfrm>
        </p:spPr>
        <p:txBody>
          <a:bodyPr/>
          <a:lstStyle/>
          <a:p>
            <a:pPr algn="ctr"/>
            <a:r>
              <a:rPr lang="de-DE" b="1" dirty="0">
                <a:solidFill>
                  <a:srgbClr val="1593B7"/>
                </a:solidFill>
              </a:rPr>
              <a:t>Prüfsoftware River</a:t>
            </a:r>
          </a:p>
        </p:txBody>
      </p:sp>
    </p:spTree>
    <p:extLst>
      <p:ext uri="{BB962C8B-B14F-4D97-AF65-F5344CB8AC3E}">
        <p14:creationId xmlns:p14="http://schemas.microsoft.com/office/powerpoint/2010/main" val="351739551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3C7FE-5A39-45C3-ADD6-80490334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268" y="354509"/>
            <a:ext cx="8593822" cy="75895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Agenda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F2B0AC-C1E4-4363-B91C-F842B089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46104"/>
            <a:ext cx="1914175" cy="76735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5622F91-3AF0-41A1-9573-A95DEC181C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201" y="0"/>
            <a:ext cx="2333951" cy="1105054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C3A816D-8334-4655-AD6A-9F4FD1FA03BA}"/>
              </a:ext>
            </a:extLst>
          </p:cNvPr>
          <p:cNvSpPr txBox="1"/>
          <p:nvPr/>
        </p:nvSpPr>
        <p:spPr>
          <a:xfrm>
            <a:off x="518552" y="1629024"/>
            <a:ext cx="1115489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000" dirty="0"/>
          </a:p>
          <a:p>
            <a:r>
              <a:rPr lang="de-DE" sz="2000" dirty="0"/>
              <a:t>9:00       Begrüßung &amp; Einleitung Jens Hörstgen</a:t>
            </a:r>
          </a:p>
          <a:p>
            <a:r>
              <a:rPr lang="de-DE" sz="2000" dirty="0"/>
              <a:t>9:15       @alle gerne kurze Vorstellung mit Funktionsbereich</a:t>
            </a:r>
          </a:p>
          <a:p>
            <a:r>
              <a:rPr lang="de-DE" sz="2000" dirty="0"/>
              <a:t>10:45     Pause</a:t>
            </a:r>
          </a:p>
          <a:p>
            <a:r>
              <a:rPr lang="de-DE" sz="2000" dirty="0"/>
              <a:t>11:00     Arbeitsgruppe Lastenheft Th. Wiedebusch, R. Drabesch, M. Brückner, F. Kalka, J. Hörstgen</a:t>
            </a:r>
          </a:p>
          <a:p>
            <a:r>
              <a:rPr lang="de-DE" sz="2000" dirty="0"/>
              <a:t>12:00    Mittagspause</a:t>
            </a:r>
          </a:p>
          <a:p>
            <a:r>
              <a:rPr lang="de-DE" sz="2000" dirty="0"/>
              <a:t>12:45     Fachgruppe P. </a:t>
            </a:r>
            <a:r>
              <a:rPr lang="de-DE" sz="2000" dirty="0" err="1"/>
              <a:t>Sandvoß</a:t>
            </a:r>
            <a:r>
              <a:rPr lang="de-DE" sz="2000" dirty="0"/>
              <a:t>, T. Noeske, Th. Wiedebusch, R. Drabesch, M. Brückner, F. Kalka, J. Hörstgen</a:t>
            </a:r>
          </a:p>
          <a:p>
            <a:r>
              <a:rPr lang="de-DE" sz="2000" dirty="0"/>
              <a:t>13:45    Pause</a:t>
            </a:r>
          </a:p>
          <a:p>
            <a:r>
              <a:rPr lang="de-DE" sz="2000" dirty="0"/>
              <a:t>14:00    Aufgabenpakete und Struktur</a:t>
            </a:r>
          </a:p>
          <a:p>
            <a:r>
              <a:rPr lang="de-DE" sz="2000" dirty="0"/>
              <a:t>15:30    Zielsetzung Abstimmung Termine</a:t>
            </a:r>
          </a:p>
          <a:p>
            <a:r>
              <a:rPr lang="de-DE" sz="2000" dirty="0"/>
              <a:t>17:00     Ende der Veranstaltung</a:t>
            </a:r>
          </a:p>
          <a:p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463978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3C7FE-5A39-45C3-ADD6-80490334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268" y="354509"/>
            <a:ext cx="8593822" cy="75895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Workshop </a:t>
            </a:r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Vorstellung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F2B0AC-C1E4-4363-B91C-F842B089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46104"/>
            <a:ext cx="1914175" cy="76735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5622F91-3AF0-41A1-9573-A95DEC181C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201" y="0"/>
            <a:ext cx="2333951" cy="1105054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C3A816D-8334-4655-AD6A-9F4FD1FA03BA}"/>
              </a:ext>
            </a:extLst>
          </p:cNvPr>
          <p:cNvSpPr txBox="1"/>
          <p:nvPr/>
        </p:nvSpPr>
        <p:spPr>
          <a:xfrm>
            <a:off x="821751" y="1682812"/>
            <a:ext cx="1041230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Willkommen an unsere externen Kollegen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Florian Kalka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Michael Brückner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Thomas Wiedebusch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endParaRPr lang="de-DE" sz="2000" b="1" dirty="0"/>
          </a:p>
          <a:p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2340762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3C7FE-5A39-45C3-ADD6-80490334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268" y="354509"/>
            <a:ext cx="8593822" cy="75895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Prüf2000.exe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F2B0AC-C1E4-4363-B91C-F842B089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46104"/>
            <a:ext cx="1914175" cy="76735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5622F91-3AF0-41A1-9573-A95DEC181C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201" y="0"/>
            <a:ext cx="2333951" cy="1105054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C3A816D-8334-4655-AD6A-9F4FD1FA03BA}"/>
              </a:ext>
            </a:extLst>
          </p:cNvPr>
          <p:cNvSpPr txBox="1"/>
          <p:nvPr/>
        </p:nvSpPr>
        <p:spPr>
          <a:xfrm>
            <a:off x="821751" y="1682812"/>
            <a:ext cx="1041230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Die Prüfsoftware im Hause Sensus Laatzen ist die Prüf2000.exe, diese existiert knapp 20 Jahre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Wartungsaufwand sehr hoch (Programmiersprache)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Eigenschaften der Prüfstationen verwalten ist schwer zu trennen (Bsp. Prüfung gegen Waage)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Ein Vielzahl von unterschiedlichen Versionen der Prüf2000.exe sind im Umlauf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Schwierig neue Prozesse einzubinden (MJK, E- Register)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Unterschiedliche Ansprüche Produktion &amp; Entwicklung können nur schwer realisiert werden</a:t>
            </a:r>
          </a:p>
          <a:p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endParaRPr lang="de-DE" sz="2000" b="1" dirty="0"/>
          </a:p>
          <a:p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1308669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3C7FE-5A39-45C3-ADD6-80490334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268" y="354509"/>
            <a:ext cx="8593822" cy="75895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RIVER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F2B0AC-C1E4-4363-B91C-F842B089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46104"/>
            <a:ext cx="1914175" cy="76735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5622F91-3AF0-41A1-9573-A95DEC181C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201" y="0"/>
            <a:ext cx="2333951" cy="1105054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C3A816D-8334-4655-AD6A-9F4FD1FA03BA}"/>
              </a:ext>
            </a:extLst>
          </p:cNvPr>
          <p:cNvSpPr txBox="1"/>
          <p:nvPr/>
        </p:nvSpPr>
        <p:spPr>
          <a:xfrm>
            <a:off x="821751" y="1682812"/>
            <a:ext cx="1041230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Nächste Generation Prüfsoftware von Sensus Laatzen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Wartungsaufwand reduzieren (Programmiersprache)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Eigenschaften der Prüfstationen verwalten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Eine Versionen der Prüfsoftware (</a:t>
            </a:r>
            <a:r>
              <a:rPr lang="de-DE" sz="2000" b="1" dirty="0" err="1"/>
              <a:t>Nachverfolbarkeit</a:t>
            </a:r>
            <a:r>
              <a:rPr lang="de-DE" sz="2000" b="1" dirty="0"/>
              <a:t>, Absicherung Quality)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Leichter neue Prozesse einzubinden (MJK, E- Register)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/>
              <a:t>Unterschiedliche Ansprüche Produktion &amp; Entwicklung realisieren</a:t>
            </a:r>
          </a:p>
          <a:p>
            <a:endParaRPr lang="de-D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2000" b="1" dirty="0"/>
          </a:p>
          <a:p>
            <a:endParaRPr lang="de-DE" sz="2000" b="1" dirty="0"/>
          </a:p>
          <a:p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94116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3C7FE-5A39-45C3-ADD6-80490334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750" y="346105"/>
            <a:ext cx="8593822" cy="75895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Was </a:t>
            </a:r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macht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die </a:t>
            </a:r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Prüfsoftware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F2B0AC-C1E4-4363-B91C-F842B089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46104"/>
            <a:ext cx="1914175" cy="76735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5622F91-3AF0-41A1-9573-A95DEC181C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201" y="0"/>
            <a:ext cx="2333951" cy="1105054"/>
          </a:xfrm>
          <a:prstGeom prst="rect">
            <a:avLst/>
          </a:prstGeom>
        </p:spPr>
      </p:pic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BDE7F56E-D553-414F-8579-6D2CD4190F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6144624"/>
              </p:ext>
            </p:extLst>
          </p:nvPr>
        </p:nvGraphicFramePr>
        <p:xfrm>
          <a:off x="1778000" y="1219201"/>
          <a:ext cx="8056880" cy="5292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Grafik 7" descr="Synchronisierende Cloud">
            <a:extLst>
              <a:ext uri="{FF2B5EF4-FFF2-40B4-BE49-F238E27FC236}">
                <a16:creationId xmlns:a16="http://schemas.microsoft.com/office/drawing/2014/main" id="{88F8018A-27D1-43CA-A612-F54B9CA67D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77473" y="3318197"/>
            <a:ext cx="1094702" cy="109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00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3C7FE-5A39-45C3-ADD6-80490334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268" y="354509"/>
            <a:ext cx="8593822" cy="758950"/>
          </a:xfrm>
        </p:spPr>
        <p:txBody>
          <a:bodyPr>
            <a:normAutofit/>
          </a:bodyPr>
          <a:lstStyle/>
          <a:p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Lastenheft</a:t>
            </a:r>
            <a:endParaRPr lang="en-US" sz="3600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F2B0AC-C1E4-4363-B91C-F842B089F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346104"/>
            <a:ext cx="1914175" cy="76735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5622F91-3AF0-41A1-9573-A95DEC181C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201" y="0"/>
            <a:ext cx="2333951" cy="1105054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C3A816D-8334-4655-AD6A-9F4FD1FA03BA}"/>
              </a:ext>
            </a:extLst>
          </p:cNvPr>
          <p:cNvSpPr txBox="1"/>
          <p:nvPr/>
        </p:nvSpPr>
        <p:spPr>
          <a:xfrm>
            <a:off x="821751" y="1682812"/>
            <a:ext cx="10412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Abstimmung zum Lastenheft Prüfstandsoftware RIVER </a:t>
            </a:r>
          </a:p>
        </p:txBody>
      </p:sp>
    </p:spTree>
    <p:extLst>
      <p:ext uri="{BB962C8B-B14F-4D97-AF65-F5344CB8AC3E}">
        <p14:creationId xmlns:p14="http://schemas.microsoft.com/office/powerpoint/2010/main" val="3493659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2BBE21BD33604D8CC1A0092D5A3105" ma:contentTypeVersion="14" ma:contentTypeDescription="Create a new document." ma:contentTypeScope="" ma:versionID="fbdbfd7a66f7c81888b4ca02358efb9f">
  <xsd:schema xmlns:xsd="http://www.w3.org/2001/XMLSchema" xmlns:xs="http://www.w3.org/2001/XMLSchema" xmlns:p="http://schemas.microsoft.com/office/2006/metadata/properties" xmlns:ns2="44ec6800-ca4e-465e-a66c-d764c6d51782" xmlns:ns3="f12a0c1b-2c2e-4d3f-b0c3-f18b760a226a" targetNamespace="http://schemas.microsoft.com/office/2006/metadata/properties" ma:root="true" ma:fieldsID="bfeca209b4f4379f42fbaf4154a0dac0" ns2:_="" ns3:_="">
    <xsd:import namespace="44ec6800-ca4e-465e-a66c-d764c6d51782"/>
    <xsd:import namespace="f12a0c1b-2c2e-4d3f-b0c3-f18b760a22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ec6800-ca4e-465e-a66c-d764c6d517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1934200a-e575-48ad-97ba-4b0c9caf94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a0c1b-2c2e-4d3f-b0c3-f18b760a226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f4c52a3-9998-4cd6-9fe6-86132f3aff9e}" ma:internalName="TaxCatchAll" ma:showField="CatchAllData" ma:web="f12a0c1b-2c2e-4d3f-b0c3-f18b760a22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ec6800-ca4e-465e-a66c-d764c6d51782">
      <Terms xmlns="http://schemas.microsoft.com/office/infopath/2007/PartnerControls"/>
    </lcf76f155ced4ddcb4097134ff3c332f>
    <TaxCatchAll xmlns="f12a0c1b-2c2e-4d3f-b0c3-f18b760a226a" xsi:nil="true"/>
  </documentManagement>
</p:properties>
</file>

<file path=customXml/itemProps1.xml><?xml version="1.0" encoding="utf-8"?>
<ds:datastoreItem xmlns:ds="http://schemas.openxmlformats.org/officeDocument/2006/customXml" ds:itemID="{3568DCFD-B4A5-4568-AE1E-6946C6E088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ec6800-ca4e-465e-a66c-d764c6d51782"/>
    <ds:schemaRef ds:uri="f12a0c1b-2c2e-4d3f-b0c3-f18b760a2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A1C49E-8D0A-4B53-8BB0-F6AA6AD84C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987FC7-6ED1-45EE-A3FF-9617C18CB7A1}">
  <ds:schemaRefs>
    <ds:schemaRef ds:uri="http://purl.org/dc/elements/1.1/"/>
    <ds:schemaRef ds:uri="http://schemas.microsoft.com/office/2006/metadata/properties"/>
    <ds:schemaRef ds:uri="44ec6800-ca4e-465e-a66c-d764c6d51782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12a0c1b-2c2e-4d3f-b0c3-f18b760a226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Office PowerPoint</Application>
  <PresentationFormat>Breitbild</PresentationFormat>
  <Paragraphs>71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</vt:lpstr>
      <vt:lpstr>Prüfsoftware River</vt:lpstr>
      <vt:lpstr>Agenda</vt:lpstr>
      <vt:lpstr>Workshop Vorstellung</vt:lpstr>
      <vt:lpstr>Prüf2000.exe</vt:lpstr>
      <vt:lpstr>RIVER</vt:lpstr>
      <vt:lpstr>Was macht die Prüfsoftware</vt:lpstr>
      <vt:lpstr>Lastenheft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Teller, Nicolas - Xylem</dc:creator>
  <cp:lastModifiedBy>Hörstgen, Jens - Xylem</cp:lastModifiedBy>
  <cp:revision>85</cp:revision>
  <dcterms:created xsi:type="dcterms:W3CDTF">2022-10-18T08:49:52Z</dcterms:created>
  <dcterms:modified xsi:type="dcterms:W3CDTF">2023-06-08T15:08:28Z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0x010100762BBE21BD33604D8CC1A0092D5A3105</vt:lpwstr>
  </property>
  <property fmtid="{D5CDD505-2E9C-101B-9397-08002B2CF9AE}" pid="3" name="MediaServiceImageTags">
    <vt:lpwstr/>
  </property>
</Properties>
</file>